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8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9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803" r:id="rId5"/>
    <p:sldMasterId id="2147483922" r:id="rId6"/>
    <p:sldMasterId id="2147484037" r:id="rId7"/>
    <p:sldMasterId id="2147484062" r:id="rId8"/>
    <p:sldMasterId id="2147484125" r:id="rId9"/>
    <p:sldMasterId id="2147484156" r:id="rId10"/>
    <p:sldMasterId id="2147484195" r:id="rId11"/>
    <p:sldMasterId id="2147484238" r:id="rId12"/>
    <p:sldMasterId id="2147484277" r:id="rId13"/>
  </p:sldMasterIdLst>
  <p:notesMasterIdLst>
    <p:notesMasterId r:id="rId40"/>
  </p:notesMasterIdLst>
  <p:handoutMasterIdLst>
    <p:handoutMasterId r:id="rId41"/>
  </p:handoutMasterIdLst>
  <p:sldIdLst>
    <p:sldId id="446" r:id="rId14"/>
    <p:sldId id="3022" r:id="rId15"/>
    <p:sldId id="3068" r:id="rId16"/>
    <p:sldId id="3014" r:id="rId17"/>
    <p:sldId id="3085" r:id="rId18"/>
    <p:sldId id="3059" r:id="rId19"/>
    <p:sldId id="3053" r:id="rId20"/>
    <p:sldId id="3090" r:id="rId21"/>
    <p:sldId id="2983" r:id="rId22"/>
    <p:sldId id="3088" r:id="rId23"/>
    <p:sldId id="3087" r:id="rId24"/>
    <p:sldId id="3070" r:id="rId25"/>
    <p:sldId id="3069" r:id="rId26"/>
    <p:sldId id="3071" r:id="rId27"/>
    <p:sldId id="3072" r:id="rId28"/>
    <p:sldId id="3007" r:id="rId29"/>
    <p:sldId id="3083" r:id="rId30"/>
    <p:sldId id="3003" r:id="rId31"/>
    <p:sldId id="3023" r:id="rId32"/>
    <p:sldId id="2972" r:id="rId33"/>
    <p:sldId id="3048" r:id="rId34"/>
    <p:sldId id="3052" r:id="rId35"/>
    <p:sldId id="3035" r:id="rId36"/>
    <p:sldId id="3084" r:id="rId37"/>
    <p:sldId id="3092" r:id="rId38"/>
    <p:sldId id="3091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40" userDrawn="1">
          <p15:clr>
            <a:srgbClr val="A4A3A4"/>
          </p15:clr>
        </p15:guide>
        <p15:guide id="4" orient="horz" pos="1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ubin, Henry T" initials="RHT" lastIdx="5" clrIdx="6">
    <p:extLst>
      <p:ext uri="{19B8F6BF-5375-455C-9EA6-DF929625EA0E}">
        <p15:presenceInfo xmlns:p15="http://schemas.microsoft.com/office/powerpoint/2012/main" userId="S::henryrubin@kpmg.com::fce62251-47de-4d41-b0d6-6cca5e3d1790" providerId="AD"/>
      </p:ext>
    </p:extLst>
  </p:cmAuthor>
  <p:cmAuthor id="1" name="Clunis, Charlotte K" initials="CCK" lastIdx="1" clrIdx="0">
    <p:extLst>
      <p:ext uri="{19B8F6BF-5375-455C-9EA6-DF929625EA0E}">
        <p15:presenceInfo xmlns:p15="http://schemas.microsoft.com/office/powerpoint/2012/main" userId="S::cdodson@kpmg.com::72077b5d-4b5c-4225-bd04-18cbab6d2105" providerId="AD"/>
      </p:ext>
    </p:extLst>
  </p:cmAuthor>
  <p:cmAuthor id="8" name="Akers, Chris" initials="AC" lastIdx="16" clrIdx="7">
    <p:extLst>
      <p:ext uri="{19B8F6BF-5375-455C-9EA6-DF929625EA0E}">
        <p15:presenceInfo xmlns:p15="http://schemas.microsoft.com/office/powerpoint/2012/main" userId="S::cakers@kpmg.com::fdef6412-783a-4ce8-89a6-dc25106756e1" providerId="AD"/>
      </p:ext>
    </p:extLst>
  </p:cmAuthor>
  <p:cmAuthor id="2" name="Papazoglow, Roberta A" initials="PRA" lastIdx="4" clrIdx="1">
    <p:extLst>
      <p:ext uri="{19B8F6BF-5375-455C-9EA6-DF929625EA0E}">
        <p15:presenceInfo xmlns:p15="http://schemas.microsoft.com/office/powerpoint/2012/main" userId="S::rpapazoglow@kpmg.com::c984deea-b55a-4176-9afa-ee17d7400223" providerId="AD"/>
      </p:ext>
    </p:extLst>
  </p:cmAuthor>
  <p:cmAuthor id="9" name="Joanna Goldenstein" initials="JG" lastIdx="16" clrIdx="8">
    <p:extLst>
      <p:ext uri="{19B8F6BF-5375-455C-9EA6-DF929625EA0E}">
        <p15:presenceInfo xmlns:p15="http://schemas.microsoft.com/office/powerpoint/2012/main" userId="Joanna Goldenstein" providerId="None"/>
      </p:ext>
    </p:extLst>
  </p:cmAuthor>
  <p:cmAuthor id="3" name="Author" initials="A" lastIdx="586" clrIdx="2"/>
  <p:cmAuthor id="10" name="Russeth, Debra" initials="RD" lastIdx="18" clrIdx="9">
    <p:extLst>
      <p:ext uri="{19B8F6BF-5375-455C-9EA6-DF929625EA0E}">
        <p15:presenceInfo xmlns:p15="http://schemas.microsoft.com/office/powerpoint/2012/main" userId="S::drusseth@kpmg.com::1df8ee1d-093d-44b2-b2cb-b95402291ee3" providerId="AD"/>
      </p:ext>
    </p:extLst>
  </p:cmAuthor>
  <p:cmAuthor id="4" name="Martin, Meagan" initials="MM" lastIdx="25" clrIdx="3">
    <p:extLst>
      <p:ext uri="{19B8F6BF-5375-455C-9EA6-DF929625EA0E}">
        <p15:presenceInfo xmlns:p15="http://schemas.microsoft.com/office/powerpoint/2012/main" userId="S::meaganmartin1@kpmg.com::ac89fab6-7789-45c7-941e-925305c1eb56" providerId="AD"/>
      </p:ext>
    </p:extLst>
  </p:cmAuthor>
  <p:cmAuthor id="5" name="Mahedy, Timothy" initials="MT" lastIdx="27" clrIdx="4">
    <p:extLst>
      <p:ext uri="{19B8F6BF-5375-455C-9EA6-DF929625EA0E}">
        <p15:presenceInfo xmlns:p15="http://schemas.microsoft.com/office/powerpoint/2012/main" userId="S::tmahedy@kpmg.com::430d4fed-d699-42a8-8d60-40ac0372a531" providerId="AD"/>
      </p:ext>
    </p:extLst>
  </p:cmAuthor>
  <p:cmAuthor id="6" name="Kim, Kenneth" initials="KK" lastIdx="13" clrIdx="5">
    <p:extLst>
      <p:ext uri="{19B8F6BF-5375-455C-9EA6-DF929625EA0E}">
        <p15:presenceInfo xmlns:p15="http://schemas.microsoft.com/office/powerpoint/2012/main" userId="S::kennethkim2@kpmg.com::02341c17-c4aa-4b3c-a68b-168f3bc0d7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D82"/>
    <a:srgbClr val="FD349C"/>
    <a:srgbClr val="7213EA"/>
    <a:srgbClr val="00B8F5"/>
    <a:srgbClr val="00C0AE"/>
    <a:srgbClr val="1E49E2"/>
    <a:srgbClr val="0C233C"/>
    <a:srgbClr val="ACEAFF"/>
    <a:srgbClr val="00338D"/>
    <a:srgbClr val="63E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FB5FA-13A2-4671-9C56-8208E5BC67D4}" v="2" dt="2023-01-29T01:23:58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6" y="392"/>
      </p:cViewPr>
      <p:guideLst>
        <p:guide orient="horz" pos="1296"/>
        <p:guide pos="3840"/>
        <p:guide pos="32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Brewster" userId="bdcafcd6-dbb8-4d03-b621-c314f6fd0255" providerId="ADAL" clId="{625FB5FA-13A2-4671-9C56-8208E5BC67D4}"/>
    <pc:docChg chg="undo custSel modSld">
      <pc:chgData name="Hazel Brewster" userId="bdcafcd6-dbb8-4d03-b621-c314f6fd0255" providerId="ADAL" clId="{625FB5FA-13A2-4671-9C56-8208E5BC67D4}" dt="2023-01-29T01:24:59.784" v="35" actId="14100"/>
      <pc:docMkLst>
        <pc:docMk/>
      </pc:docMkLst>
      <pc:sldChg chg="modSp mod">
        <pc:chgData name="Hazel Brewster" userId="bdcafcd6-dbb8-4d03-b621-c314f6fd0255" providerId="ADAL" clId="{625FB5FA-13A2-4671-9C56-8208E5BC67D4}" dt="2023-01-29T01:24:25.146" v="32" actId="14100"/>
        <pc:sldMkLst>
          <pc:docMk/>
          <pc:sldMk cId="2089138424" sldId="3007"/>
        </pc:sldMkLst>
        <pc:spChg chg="mod">
          <ac:chgData name="Hazel Brewster" userId="bdcafcd6-dbb8-4d03-b621-c314f6fd0255" providerId="ADAL" clId="{625FB5FA-13A2-4671-9C56-8208E5BC67D4}" dt="2023-01-29T01:22:56.523" v="1" actId="14100"/>
          <ac:spMkLst>
            <pc:docMk/>
            <pc:sldMk cId="2089138424" sldId="3007"/>
            <ac:spMk id="2" creationId="{3232C8D1-E7C9-4085-8B45-B0831142D763}"/>
          </ac:spMkLst>
        </pc:spChg>
        <pc:graphicFrameChg chg="mod">
          <ac:chgData name="Hazel Brewster" userId="bdcafcd6-dbb8-4d03-b621-c314f6fd0255" providerId="ADAL" clId="{625FB5FA-13A2-4671-9C56-8208E5BC67D4}" dt="2023-01-29T01:24:25.146" v="32" actId="14100"/>
          <ac:graphicFrameMkLst>
            <pc:docMk/>
            <pc:sldMk cId="2089138424" sldId="3007"/>
            <ac:graphicFrameMk id="3" creationId="{08783113-856D-4C20-A006-7F3BB2FEE192}"/>
          </ac:graphicFrameMkLst>
        </pc:graphicFrameChg>
      </pc:sldChg>
      <pc:sldChg chg="modSp mod">
        <pc:chgData name="Hazel Brewster" userId="bdcafcd6-dbb8-4d03-b621-c314f6fd0255" providerId="ADAL" clId="{625FB5FA-13A2-4671-9C56-8208E5BC67D4}" dt="2023-01-29T01:24:41.286" v="33" actId="14100"/>
        <pc:sldMkLst>
          <pc:docMk/>
          <pc:sldMk cId="889096498" sldId="3048"/>
        </pc:sldMkLst>
        <pc:graphicFrameChg chg="mod">
          <ac:chgData name="Hazel Brewster" userId="bdcafcd6-dbb8-4d03-b621-c314f6fd0255" providerId="ADAL" clId="{625FB5FA-13A2-4671-9C56-8208E5BC67D4}" dt="2023-01-29T01:24:41.286" v="33" actId="14100"/>
          <ac:graphicFrameMkLst>
            <pc:docMk/>
            <pc:sldMk cId="889096498" sldId="3048"/>
            <ac:graphicFrameMk id="8" creationId="{00000000-0008-0000-0000-000002000000}"/>
          </ac:graphicFrameMkLst>
        </pc:graphicFrameChg>
      </pc:sldChg>
      <pc:sldChg chg="modSp mod">
        <pc:chgData name="Hazel Brewster" userId="bdcafcd6-dbb8-4d03-b621-c314f6fd0255" providerId="ADAL" clId="{625FB5FA-13A2-4671-9C56-8208E5BC67D4}" dt="2023-01-29T01:24:59.784" v="35" actId="14100"/>
        <pc:sldMkLst>
          <pc:docMk/>
          <pc:sldMk cId="1060954806" sldId="3052"/>
        </pc:sldMkLst>
        <pc:picChg chg="mod">
          <ac:chgData name="Hazel Brewster" userId="bdcafcd6-dbb8-4d03-b621-c314f6fd0255" providerId="ADAL" clId="{625FB5FA-13A2-4671-9C56-8208E5BC67D4}" dt="2023-01-29T01:24:59.784" v="35" actId="14100"/>
          <ac:picMkLst>
            <pc:docMk/>
            <pc:sldMk cId="1060954806" sldId="3052"/>
            <ac:picMk id="7" creationId="{4F1E2C8D-CB02-4FC5-99CD-2484CA224F21}"/>
          </ac:picMkLst>
        </pc:picChg>
      </pc:sldChg>
      <pc:sldChg chg="modSp mod">
        <pc:chgData name="Hazel Brewster" userId="bdcafcd6-dbb8-4d03-b621-c314f6fd0255" providerId="ADAL" clId="{625FB5FA-13A2-4671-9C56-8208E5BC67D4}" dt="2023-01-29T01:24:51.566" v="34" actId="14100"/>
        <pc:sldMkLst>
          <pc:docMk/>
          <pc:sldMk cId="3910119252" sldId="3084"/>
        </pc:sldMkLst>
        <pc:graphicFrameChg chg="mod">
          <ac:chgData name="Hazel Brewster" userId="bdcafcd6-dbb8-4d03-b621-c314f6fd0255" providerId="ADAL" clId="{625FB5FA-13A2-4671-9C56-8208E5BC67D4}" dt="2023-01-29T01:24:51.566" v="34" actId="14100"/>
          <ac:graphicFrameMkLst>
            <pc:docMk/>
            <pc:sldMk cId="3910119252" sldId="3084"/>
            <ac:graphicFrameMk id="5" creationId="{907B8491-163E-4A7C-8BAC-41EF044A8D46}"/>
          </ac:graphicFrameMkLst>
        </pc:graphicFrameChg>
      </pc:sldChg>
      <pc:sldChg chg="modSp mod">
        <pc:chgData name="Hazel Brewster" userId="bdcafcd6-dbb8-4d03-b621-c314f6fd0255" providerId="ADAL" clId="{625FB5FA-13A2-4671-9C56-8208E5BC67D4}" dt="2023-01-29T01:23:42.505" v="27" actId="1076"/>
        <pc:sldMkLst>
          <pc:docMk/>
          <pc:sldMk cId="1369563042" sldId="3087"/>
        </pc:sldMkLst>
        <pc:picChg chg="mod">
          <ac:chgData name="Hazel Brewster" userId="bdcafcd6-dbb8-4d03-b621-c314f6fd0255" providerId="ADAL" clId="{625FB5FA-13A2-4671-9C56-8208E5BC67D4}" dt="2023-01-29T01:23:42.505" v="27" actId="1076"/>
          <ac:picMkLst>
            <pc:docMk/>
            <pc:sldMk cId="1369563042" sldId="3087"/>
            <ac:picMk id="12" creationId="{383414AF-2DC5-481D-A77C-3F3A57D40FC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guowangrao\Documents\Inflation%20Survey%20(Project%20Altus)\Writeup\Visualization\Insights%20on%20Inflation%202022%20Q3%20Char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ksd.us.kworld.kpmg.com\KSD\Department\Chief%20Economist%20Folder\Economic%20Data\US\Demographics\US%20-%20Population%20Age%2065-79%20&amp;%2080_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kennethkim2\Documents\Real%20GDP%20and%20Potential%20Components_DecadeComponent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ksd.us.kworld.kpmg.com\KSD\Department\Chief%20Economist%20Folder\Economic%20Data\US\Monetary%20Policy%20&amp;%20Financial%20Data\US%20Treasury%2010Y%20monthl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pmgus.sharepoint.com/sites/US-OCEResearch/Shared%20Documents/General/Bimonthly%20Research%20Meetings/2022_August/SOFR_FF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pmgus.sharepoint.com/sites/US-OCEResearch/Shared%20Documents/General/Charts/Indexing%20Recession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ennethkim2\Documents\Global%20growth%20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ksd.us.kworld.kpmg.com\KSD\Department\Chief%20Economist%20Folder\Economic%20Data\US\FDI\fdi07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aganmartin1\Desktop\IIJA%20Cal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aganmartin1\Desktop\IIJA%20Calc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ksd.us.kworld.kpmg.com\KSD\Department\Chief%20Economist%20Folder\Economic%20Data\US\Manufacturing%20&amp;%20Transportation\LA&amp;%20Long%20Beach%20Harbor%20Vessels%20in%20port%20(updated)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57800882997734E-2"/>
          <c:y val="0.17199860452028473"/>
          <c:w val="0.92895212422771489"/>
          <c:h val="0.73580721159130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2'!$E$1</c:f>
              <c:strCache>
                <c:ptCount val="1"/>
                <c:pt idx="0">
                  <c:v>CEOs in KPMG Insights on Inflation</c:v>
                </c:pt>
              </c:strCache>
            </c:strRef>
          </c:tx>
          <c:spPr>
            <a:solidFill>
              <a:srgbClr val="1E49E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6.0%</a:t>
                    </a:r>
                  </a:p>
                </c:rich>
              </c:tx>
              <c:numFmt formatCode="0.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270-4B40-BDA2-E81D3EF94C9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3.6%</a:t>
                    </a:r>
                    <a:endParaRPr lang="en-US" dirty="0"/>
                  </a:p>
                </c:rich>
              </c:tx>
              <c:numFmt formatCode="0.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088-40F8-B245-0D86FC606CB6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2'!$A$2:$A$3</c:f>
              <c:strCache>
                <c:ptCount val="2"/>
                <c:pt idx="0">
                  <c:v>One year expectations</c:v>
                </c:pt>
                <c:pt idx="1">
                  <c:v>Five year expectations</c:v>
                </c:pt>
              </c:strCache>
            </c:strRef>
          </c:cat>
          <c:val>
            <c:numRef>
              <c:f>'Chart 2'!$E$2:$E$3</c:f>
              <c:numCache>
                <c:formatCode>0.0</c:formatCode>
                <c:ptCount val="2"/>
                <c:pt idx="0">
                  <c:v>6.7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1-43AA-B26B-211CE1214FF4}"/>
            </c:ext>
          </c:extLst>
        </c:ser>
        <c:ser>
          <c:idx val="1"/>
          <c:order val="1"/>
          <c:tx>
            <c:strRef>
              <c:f>'Chart 2'!$D$1</c:f>
              <c:strCache>
                <c:ptCount val="1"/>
                <c:pt idx="0">
                  <c:v>Consumers in University of Michigan Surveys of Consumers</c:v>
                </c:pt>
              </c:strCache>
            </c:strRef>
          </c:tx>
          <c:spPr>
            <a:solidFill>
              <a:srgbClr val="00B8F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88-40F8-B245-0D86FC606CB6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2'!$A$2:$A$3</c:f>
              <c:strCache>
                <c:ptCount val="2"/>
                <c:pt idx="0">
                  <c:v>One year expectations</c:v>
                </c:pt>
                <c:pt idx="1">
                  <c:v>Five year expectations</c:v>
                </c:pt>
              </c:strCache>
            </c:strRef>
          </c:cat>
          <c:val>
            <c:numRef>
              <c:f>'Chart 2'!$D$2:$D$3</c:f>
              <c:numCache>
                <c:formatCode>0.0</c:formatCode>
                <c:ptCount val="2"/>
                <c:pt idx="0">
                  <c:v>5.0999999999999996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1-43AA-B26B-211CE1214F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6770624"/>
        <c:axId val="826771040"/>
      </c:barChart>
      <c:catAx>
        <c:axId val="8267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6771040"/>
        <c:crosses val="autoZero"/>
        <c:auto val="1"/>
        <c:lblAlgn val="ctr"/>
        <c:lblOffset val="100"/>
        <c:noMultiLvlLbl val="0"/>
      </c:catAx>
      <c:valAx>
        <c:axId val="826771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267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563417533601422"/>
          <c:y val="0.16379018741784898"/>
          <c:w val="0.54363521363914113"/>
          <c:h val="0.14517282617880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Share of the U.S. Population</a:t>
            </a:r>
          </a:p>
        </c:rich>
      </c:tx>
      <c:layout>
        <c:manualLayout>
          <c:xMode val="edge"/>
          <c:yMode val="edge"/>
          <c:x val="1.056065908428117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65-69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90">
                <a:fgClr>
                  <a:srgbClr val="00338D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F6-4BED-AB7B-4C7C9810C008}"/>
              </c:ext>
            </c:extLst>
          </c:dPt>
          <c:dPt>
            <c:idx val="8"/>
            <c:invertIfNegative val="0"/>
            <c:bubble3D val="0"/>
            <c:spPr>
              <a:pattFill prst="pct90">
                <a:fgClr>
                  <a:srgbClr val="00338D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F6-4BED-AB7B-4C7C9810C008}"/>
              </c:ext>
            </c:extLst>
          </c:dPt>
          <c:cat>
            <c:numRef>
              <c:f>Sheet2!$A$2:$A$10</c:f>
              <c:numCache>
                <c:formatCode>General</c:formatCode>
                <c:ptCount val="9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  <c:pt idx="7">
                  <c:v>2030</c:v>
                </c:pt>
                <c:pt idx="8">
                  <c:v>2040</c:v>
                </c:pt>
              </c:numCache>
            </c:numRef>
          </c:cat>
          <c:val>
            <c:numRef>
              <c:f>Sheet2!$B$2:$B$10</c:f>
              <c:numCache>
                <c:formatCode>0.0%</c:formatCode>
                <c:ptCount val="9"/>
                <c:pt idx="0">
                  <c:v>3.4045175164533086E-2</c:v>
                </c:pt>
                <c:pt idx="1">
                  <c:v>3.4083080806240396E-2</c:v>
                </c:pt>
                <c:pt idx="2">
                  <c:v>3.9110842054337375E-2</c:v>
                </c:pt>
                <c:pt idx="3">
                  <c:v>3.9525126943833623E-2</c:v>
                </c:pt>
                <c:pt idx="4">
                  <c:v>3.4702659985999786E-2</c:v>
                </c:pt>
                <c:pt idx="5">
                  <c:v>3.9489484068442146E-2</c:v>
                </c:pt>
                <c:pt idx="6">
                  <c:v>5.4778050483910455E-2</c:v>
                </c:pt>
                <c:pt idx="7">
                  <c:v>5.7213602770047778E-2</c:v>
                </c:pt>
                <c:pt idx="8">
                  <c:v>5.0724981522913437E-2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A-45D2-98F2-3E9726BCD437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70-74 Years</c:v>
                </c:pt>
              </c:strCache>
            </c:strRef>
          </c:tx>
          <c:spPr>
            <a:solidFill>
              <a:srgbClr val="005EB8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75">
                <a:fgClr>
                  <a:srgbClr val="005EB8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F6-4BED-AB7B-4C7C9810C008}"/>
              </c:ext>
            </c:extLst>
          </c:dPt>
          <c:dPt>
            <c:idx val="8"/>
            <c:invertIfNegative val="0"/>
            <c:bubble3D val="0"/>
            <c:spPr>
              <a:pattFill prst="pct75">
                <a:fgClr>
                  <a:srgbClr val="005EB8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F6-4BED-AB7B-4C7C9810C008}"/>
              </c:ext>
            </c:extLst>
          </c:dPt>
          <c:cat>
            <c:numRef>
              <c:f>Sheet2!$A$2:$A$10</c:f>
              <c:numCache>
                <c:formatCode>General</c:formatCode>
                <c:ptCount val="9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  <c:pt idx="7">
                  <c:v>2030</c:v>
                </c:pt>
                <c:pt idx="8">
                  <c:v>2040</c:v>
                </c:pt>
              </c:numCache>
            </c:numRef>
          </c:cat>
          <c:val>
            <c:numRef>
              <c:f>Sheet2!$C$2:$C$10</c:f>
              <c:numCache>
                <c:formatCode>0.0%</c:formatCode>
                <c:ptCount val="9"/>
                <c:pt idx="0">
                  <c:v>2.6643991643998624E-2</c:v>
                </c:pt>
                <c:pt idx="1">
                  <c:v>2.7191734329750847E-2</c:v>
                </c:pt>
                <c:pt idx="2">
                  <c:v>2.9920899262453227E-2</c:v>
                </c:pt>
                <c:pt idx="3">
                  <c:v>3.1584501477912301E-2</c:v>
                </c:pt>
                <c:pt idx="4">
                  <c:v>3.2315969294941925E-2</c:v>
                </c:pt>
                <c:pt idx="5">
                  <c:v>3.049984005384359E-2</c:v>
                </c:pt>
                <c:pt idx="6">
                  <c:v>4.1848789000641873E-2</c:v>
                </c:pt>
                <c:pt idx="7">
                  <c:v>5.2346716123938555E-2</c:v>
                </c:pt>
                <c:pt idx="8">
                  <c:v>4.8713376690568869E-2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A-45D2-98F2-3E9726BCD437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75 Years &amp; Over</c:v>
                </c:pt>
              </c:strCache>
            </c:strRef>
          </c:tx>
          <c:spPr>
            <a:solidFill>
              <a:srgbClr val="0091DA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75">
                <a:fgClr>
                  <a:srgbClr val="0091DA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F6-4BED-AB7B-4C7C9810C008}"/>
              </c:ext>
            </c:extLst>
          </c:dPt>
          <c:dPt>
            <c:idx val="8"/>
            <c:invertIfNegative val="0"/>
            <c:bubble3D val="0"/>
            <c:spPr>
              <a:pattFill prst="pct75">
                <a:fgClr>
                  <a:srgbClr val="0091DA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F6-4BED-AB7B-4C7C9810C008}"/>
              </c:ext>
            </c:extLst>
          </c:dPt>
          <c:cat>
            <c:numRef>
              <c:f>Sheet2!$A$2:$A$10</c:f>
              <c:numCache>
                <c:formatCode>General</c:formatCode>
                <c:ptCount val="9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  <c:pt idx="7">
                  <c:v>2030</c:v>
                </c:pt>
                <c:pt idx="8">
                  <c:v>2040</c:v>
                </c:pt>
              </c:numCache>
            </c:numRef>
          </c:cat>
          <c:val>
            <c:numRef>
              <c:f>Sheet2!$D$2:$D$10</c:f>
              <c:numCache>
                <c:formatCode>0.0%</c:formatCode>
                <c:ptCount val="9"/>
                <c:pt idx="0">
                  <c:v>3.1615233309846003E-2</c:v>
                </c:pt>
                <c:pt idx="1">
                  <c:v>3.6757704875905226E-2</c:v>
                </c:pt>
                <c:pt idx="2">
                  <c:v>4.37541642575291E-2</c:v>
                </c:pt>
                <c:pt idx="3">
                  <c:v>5.1735137554283495E-2</c:v>
                </c:pt>
                <c:pt idx="4">
                  <c:v>5.6157670694022041E-2</c:v>
                </c:pt>
                <c:pt idx="5">
                  <c:v>6.0292465672392707E-2</c:v>
                </c:pt>
                <c:pt idx="6">
                  <c:v>6.5607166722763149E-2</c:v>
                </c:pt>
                <c:pt idx="7">
                  <c:v>9.5733600400344954E-2</c:v>
                </c:pt>
                <c:pt idx="8">
                  <c:v>0.12482153545625801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A-45D2-98F2-3E9726BCD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210688"/>
        <c:axId val="327209512"/>
      </c:barChart>
      <c:catAx>
        <c:axId val="3272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209512"/>
        <c:crosses val="autoZero"/>
        <c:auto val="1"/>
        <c:lblAlgn val="ctr"/>
        <c:lblOffset val="100"/>
        <c:noMultiLvlLbl val="0"/>
      </c:catAx>
      <c:valAx>
        <c:axId val="3272095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2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1253322004761952"/>
          <c:y val="0.18797518007116171"/>
          <c:w val="0.24572880153466295"/>
          <c:h val="0.179190415295767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Real</a:t>
            </a:r>
            <a:r>
              <a:rPr lang="en-US" b="1" baseline="0"/>
              <a:t> and Potential GDP Growth</a:t>
            </a:r>
          </a:p>
          <a:p>
            <a:pPr algn="l">
              <a:defRPr/>
            </a:pPr>
            <a:r>
              <a:rPr lang="en-US" sz="1600" baseline="0"/>
              <a:t>Annual - % Change, Decade Averages</a:t>
            </a:r>
          </a:p>
        </c:rich>
      </c:tx>
      <c:layout>
        <c:manualLayout>
          <c:xMode val="edge"/>
          <c:yMode val="edge"/>
          <c:x val="1.0906298003072318E-3"/>
          <c:y val="1.4247547206218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CBO!$G$2</c:f>
              <c:strCache>
                <c:ptCount val="1"/>
                <c:pt idx="0">
                  <c:v>Productivity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90">
                <a:fgClr>
                  <a:srgbClr val="00338D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092-46A1-985F-A6F8D0079DA5}"/>
              </c:ext>
            </c:extLst>
          </c:dPt>
          <c:cat>
            <c:strRef>
              <c:f>CBO!$F$3:$F$10</c:f>
              <c:strCache>
                <c:ptCount val="8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  <c:pt idx="7">
                  <c:v>2020s</c:v>
                </c:pt>
              </c:strCache>
            </c:strRef>
          </c:cat>
          <c:val>
            <c:numRef>
              <c:f>CBO!$G$3:$G$10</c:f>
              <c:numCache>
                <c:formatCode>0.00%</c:formatCode>
                <c:ptCount val="8"/>
                <c:pt idx="0">
                  <c:v>2.6561752327009788E-2</c:v>
                </c:pt>
                <c:pt idx="1">
                  <c:v>2.4971155153287964E-2</c:v>
                </c:pt>
                <c:pt idx="2">
                  <c:v>6.2273781635898695E-3</c:v>
                </c:pt>
                <c:pt idx="3">
                  <c:v>1.4460234390612881E-2</c:v>
                </c:pt>
                <c:pt idx="4">
                  <c:v>1.99925109865394E-2</c:v>
                </c:pt>
                <c:pt idx="5">
                  <c:v>1.393872399329683E-2</c:v>
                </c:pt>
                <c:pt idx="6">
                  <c:v>1.2117558843906261E-2</c:v>
                </c:pt>
                <c:pt idx="7">
                  <c:v>1.5063154065279742E-2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1-414B-8968-28CEA5F78C54}"/>
            </c:ext>
          </c:extLst>
        </c:ser>
        <c:ser>
          <c:idx val="1"/>
          <c:order val="1"/>
          <c:tx>
            <c:strRef>
              <c:f>CBO!$H$2</c:f>
              <c:strCache>
                <c:ptCount val="1"/>
                <c:pt idx="0">
                  <c:v>Labor Force 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90">
                <a:fgClr>
                  <a:srgbClr val="00B0F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92-46A1-985F-A6F8D0079DA5}"/>
              </c:ext>
            </c:extLst>
          </c:dPt>
          <c:cat>
            <c:strRef>
              <c:f>CBO!$F$3:$F$10</c:f>
              <c:strCache>
                <c:ptCount val="8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  <c:pt idx="7">
                  <c:v>2020s</c:v>
                </c:pt>
              </c:strCache>
            </c:strRef>
          </c:cat>
          <c:val>
            <c:numRef>
              <c:f>CBO!$H$3:$H$10</c:f>
              <c:numCache>
                <c:formatCode>0.00%</c:formatCode>
                <c:ptCount val="8"/>
                <c:pt idx="0">
                  <c:v>1.1643147835108137E-2</c:v>
                </c:pt>
                <c:pt idx="1">
                  <c:v>1.721493728132286E-2</c:v>
                </c:pt>
                <c:pt idx="2">
                  <c:v>2.6430207616103644E-2</c:v>
                </c:pt>
                <c:pt idx="3">
                  <c:v>1.695293479883557E-2</c:v>
                </c:pt>
                <c:pt idx="4">
                  <c:v>1.1867820175177757E-2</c:v>
                </c:pt>
                <c:pt idx="5">
                  <c:v>9.1401457829567451E-3</c:v>
                </c:pt>
                <c:pt idx="6">
                  <c:v>5.68690570752306E-3</c:v>
                </c:pt>
                <c:pt idx="7">
                  <c:v>3.3449448289318718E-3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1-414B-8968-28CEA5F78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2953032"/>
        <c:axId val="652945584"/>
      </c:barChart>
      <c:lineChart>
        <c:grouping val="standard"/>
        <c:varyColors val="0"/>
        <c:ser>
          <c:idx val="2"/>
          <c:order val="2"/>
          <c:tx>
            <c:strRef>
              <c:f>CBO!$I$2</c:f>
              <c:strCache>
                <c:ptCount val="1"/>
                <c:pt idx="0">
                  <c:v>Real GDP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CBO!$F$3:$F$10</c:f>
              <c:strCache>
                <c:ptCount val="8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  <c:pt idx="7">
                  <c:v>2020s</c:v>
                </c:pt>
              </c:strCache>
            </c:strRef>
          </c:cat>
          <c:val>
            <c:numRef>
              <c:f>CBO!$I$3:$I$10</c:f>
              <c:numCache>
                <c:formatCode>0.00%</c:formatCode>
                <c:ptCount val="8"/>
                <c:pt idx="0">
                  <c:v>3.638333094621423E-2</c:v>
                </c:pt>
                <c:pt idx="1">
                  <c:v>4.2869906875674359E-2</c:v>
                </c:pt>
                <c:pt idx="2">
                  <c:v>3.1907469372207113E-2</c:v>
                </c:pt>
                <c:pt idx="3">
                  <c:v>3.3383217386686564E-2</c:v>
                </c:pt>
                <c:pt idx="4">
                  <c:v>3.4451930388740261E-2</c:v>
                </c:pt>
                <c:pt idx="5">
                  <c:v>1.7806298040521785E-2</c:v>
                </c:pt>
                <c:pt idx="6">
                  <c:v>1.6392909733966957E-2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91-414B-8968-28CEA5F78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943624"/>
        <c:axId val="652949896"/>
      </c:lineChart>
      <c:catAx>
        <c:axId val="652953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2945584"/>
        <c:crosses val="autoZero"/>
        <c:auto val="1"/>
        <c:lblAlgn val="ctr"/>
        <c:lblOffset val="100"/>
        <c:noMultiLvlLbl val="0"/>
      </c:catAx>
      <c:valAx>
        <c:axId val="6529455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2953032"/>
        <c:crosses val="autoZero"/>
        <c:crossBetween val="between"/>
        <c:majorUnit val="1.0000000000000002E-2"/>
      </c:valAx>
      <c:valAx>
        <c:axId val="6529498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2943624"/>
        <c:crosses val="max"/>
        <c:crossBetween val="between"/>
        <c:majorUnit val="1.0000000000000002E-2"/>
      </c:valAx>
      <c:catAx>
        <c:axId val="652943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2949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5728960963212935"/>
          <c:y val="9.9807961504811901E-2"/>
          <c:w val="0.26467010172115585"/>
          <c:h val="0.156933553889851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US Treasury 10-Year Yield</a:t>
            </a:r>
          </a:p>
        </c:rich>
      </c:tx>
      <c:layout>
        <c:manualLayout>
          <c:xMode val="edge"/>
          <c:yMode val="edge"/>
          <c:x val="3.1247514515230548E-4"/>
          <c:y val="1.515151515151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023820886025611E-2"/>
          <c:y val="0.11368050584586017"/>
          <c:w val="0.90998628012407545"/>
          <c:h val="0.8003807762666030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85000"/>
                </a:sysClr>
              </a:solidFill>
            </a:ln>
            <a:effectLst/>
          </c:spPr>
          <c:invertIfNegative val="0"/>
          <c:cat>
            <c:numRef>
              <c:f>Sheet1!$C$5:$C$521</c:f>
              <c:numCache>
                <c:formatCode>yyyymm</c:formatCode>
                <c:ptCount val="517"/>
                <c:pt idx="0">
                  <c:v>29251</c:v>
                </c:pt>
                <c:pt idx="1">
                  <c:v>29280</c:v>
                </c:pt>
                <c:pt idx="2">
                  <c:v>29311</c:v>
                </c:pt>
                <c:pt idx="3">
                  <c:v>29341</c:v>
                </c:pt>
                <c:pt idx="4">
                  <c:v>29372</c:v>
                </c:pt>
                <c:pt idx="5">
                  <c:v>29402</c:v>
                </c:pt>
                <c:pt idx="6">
                  <c:v>29433</c:v>
                </c:pt>
                <c:pt idx="7">
                  <c:v>29464</c:v>
                </c:pt>
                <c:pt idx="8">
                  <c:v>29494</c:v>
                </c:pt>
                <c:pt idx="9">
                  <c:v>29525</c:v>
                </c:pt>
                <c:pt idx="10">
                  <c:v>29555</c:v>
                </c:pt>
                <c:pt idx="11">
                  <c:v>29586</c:v>
                </c:pt>
                <c:pt idx="12">
                  <c:v>29617</c:v>
                </c:pt>
                <c:pt idx="13">
                  <c:v>29645</c:v>
                </c:pt>
                <c:pt idx="14">
                  <c:v>29676</c:v>
                </c:pt>
                <c:pt idx="15">
                  <c:v>29706</c:v>
                </c:pt>
                <c:pt idx="16">
                  <c:v>29737</c:v>
                </c:pt>
                <c:pt idx="17">
                  <c:v>29767</c:v>
                </c:pt>
                <c:pt idx="18">
                  <c:v>29798</c:v>
                </c:pt>
                <c:pt idx="19">
                  <c:v>29829</c:v>
                </c:pt>
                <c:pt idx="20">
                  <c:v>29859</c:v>
                </c:pt>
                <c:pt idx="21">
                  <c:v>29890</c:v>
                </c:pt>
                <c:pt idx="22">
                  <c:v>29920</c:v>
                </c:pt>
                <c:pt idx="23">
                  <c:v>29951</c:v>
                </c:pt>
                <c:pt idx="24">
                  <c:v>29982</c:v>
                </c:pt>
                <c:pt idx="25">
                  <c:v>30010</c:v>
                </c:pt>
                <c:pt idx="26">
                  <c:v>30041</c:v>
                </c:pt>
                <c:pt idx="27">
                  <c:v>30071</c:v>
                </c:pt>
                <c:pt idx="28">
                  <c:v>30102</c:v>
                </c:pt>
                <c:pt idx="29">
                  <c:v>30132</c:v>
                </c:pt>
                <c:pt idx="30">
                  <c:v>30163</c:v>
                </c:pt>
                <c:pt idx="31">
                  <c:v>30194</c:v>
                </c:pt>
                <c:pt idx="32">
                  <c:v>30224</c:v>
                </c:pt>
                <c:pt idx="33">
                  <c:v>30255</c:v>
                </c:pt>
                <c:pt idx="34">
                  <c:v>30285</c:v>
                </c:pt>
                <c:pt idx="35">
                  <c:v>30316</c:v>
                </c:pt>
                <c:pt idx="36">
                  <c:v>30347</c:v>
                </c:pt>
                <c:pt idx="37">
                  <c:v>30375</c:v>
                </c:pt>
                <c:pt idx="38">
                  <c:v>30406</c:v>
                </c:pt>
                <c:pt idx="39">
                  <c:v>30436</c:v>
                </c:pt>
                <c:pt idx="40">
                  <c:v>30467</c:v>
                </c:pt>
                <c:pt idx="41">
                  <c:v>30497</c:v>
                </c:pt>
                <c:pt idx="42">
                  <c:v>30528</c:v>
                </c:pt>
                <c:pt idx="43">
                  <c:v>30559</c:v>
                </c:pt>
                <c:pt idx="44">
                  <c:v>30589</c:v>
                </c:pt>
                <c:pt idx="45">
                  <c:v>30620</c:v>
                </c:pt>
                <c:pt idx="46">
                  <c:v>30650</c:v>
                </c:pt>
                <c:pt idx="47">
                  <c:v>30681</c:v>
                </c:pt>
                <c:pt idx="48">
                  <c:v>30712</c:v>
                </c:pt>
                <c:pt idx="49">
                  <c:v>30741</c:v>
                </c:pt>
                <c:pt idx="50">
                  <c:v>30772</c:v>
                </c:pt>
                <c:pt idx="51">
                  <c:v>30802</c:v>
                </c:pt>
                <c:pt idx="52">
                  <c:v>30833</c:v>
                </c:pt>
                <c:pt idx="53">
                  <c:v>30863</c:v>
                </c:pt>
                <c:pt idx="54">
                  <c:v>30894</c:v>
                </c:pt>
                <c:pt idx="55">
                  <c:v>30925</c:v>
                </c:pt>
                <c:pt idx="56">
                  <c:v>30955</c:v>
                </c:pt>
                <c:pt idx="57">
                  <c:v>30986</c:v>
                </c:pt>
                <c:pt idx="58">
                  <c:v>31016</c:v>
                </c:pt>
                <c:pt idx="59">
                  <c:v>31047</c:v>
                </c:pt>
                <c:pt idx="60">
                  <c:v>31078</c:v>
                </c:pt>
                <c:pt idx="61">
                  <c:v>31106</c:v>
                </c:pt>
                <c:pt idx="62">
                  <c:v>31137</c:v>
                </c:pt>
                <c:pt idx="63">
                  <c:v>31167</c:v>
                </c:pt>
                <c:pt idx="64">
                  <c:v>31198</c:v>
                </c:pt>
                <c:pt idx="65">
                  <c:v>31228</c:v>
                </c:pt>
                <c:pt idx="66">
                  <c:v>31259</c:v>
                </c:pt>
                <c:pt idx="67">
                  <c:v>31290</c:v>
                </c:pt>
                <c:pt idx="68">
                  <c:v>31320</c:v>
                </c:pt>
                <c:pt idx="69">
                  <c:v>31351</c:v>
                </c:pt>
                <c:pt idx="70">
                  <c:v>31381</c:v>
                </c:pt>
                <c:pt idx="71">
                  <c:v>31412</c:v>
                </c:pt>
                <c:pt idx="72">
                  <c:v>31443</c:v>
                </c:pt>
                <c:pt idx="73">
                  <c:v>31471</c:v>
                </c:pt>
                <c:pt idx="74">
                  <c:v>31502</c:v>
                </c:pt>
                <c:pt idx="75">
                  <c:v>31532</c:v>
                </c:pt>
                <c:pt idx="76">
                  <c:v>31563</c:v>
                </c:pt>
                <c:pt idx="77">
                  <c:v>31593</c:v>
                </c:pt>
                <c:pt idx="78">
                  <c:v>31624</c:v>
                </c:pt>
                <c:pt idx="79">
                  <c:v>31655</c:v>
                </c:pt>
                <c:pt idx="80">
                  <c:v>31685</c:v>
                </c:pt>
                <c:pt idx="81">
                  <c:v>31716</c:v>
                </c:pt>
                <c:pt idx="82">
                  <c:v>31746</c:v>
                </c:pt>
                <c:pt idx="83">
                  <c:v>31777</c:v>
                </c:pt>
                <c:pt idx="84">
                  <c:v>31808</c:v>
                </c:pt>
                <c:pt idx="85">
                  <c:v>31836</c:v>
                </c:pt>
                <c:pt idx="86">
                  <c:v>31867</c:v>
                </c:pt>
                <c:pt idx="87">
                  <c:v>31897</c:v>
                </c:pt>
                <c:pt idx="88">
                  <c:v>31928</c:v>
                </c:pt>
                <c:pt idx="89">
                  <c:v>31958</c:v>
                </c:pt>
                <c:pt idx="90">
                  <c:v>31989</c:v>
                </c:pt>
                <c:pt idx="91">
                  <c:v>32020</c:v>
                </c:pt>
                <c:pt idx="92">
                  <c:v>32050</c:v>
                </c:pt>
                <c:pt idx="93">
                  <c:v>32081</c:v>
                </c:pt>
                <c:pt idx="94">
                  <c:v>32111</c:v>
                </c:pt>
                <c:pt idx="95">
                  <c:v>32142</c:v>
                </c:pt>
                <c:pt idx="96">
                  <c:v>32173</c:v>
                </c:pt>
                <c:pt idx="97">
                  <c:v>32202</c:v>
                </c:pt>
                <c:pt idx="98">
                  <c:v>32233</c:v>
                </c:pt>
                <c:pt idx="99">
                  <c:v>32263</c:v>
                </c:pt>
                <c:pt idx="100">
                  <c:v>32294</c:v>
                </c:pt>
                <c:pt idx="101">
                  <c:v>32324</c:v>
                </c:pt>
                <c:pt idx="102">
                  <c:v>32355</c:v>
                </c:pt>
                <c:pt idx="103">
                  <c:v>32386</c:v>
                </c:pt>
                <c:pt idx="104">
                  <c:v>32416</c:v>
                </c:pt>
                <c:pt idx="105">
                  <c:v>32447</c:v>
                </c:pt>
                <c:pt idx="106">
                  <c:v>32477</c:v>
                </c:pt>
                <c:pt idx="107">
                  <c:v>32508</c:v>
                </c:pt>
                <c:pt idx="108">
                  <c:v>32539</c:v>
                </c:pt>
                <c:pt idx="109">
                  <c:v>32567</c:v>
                </c:pt>
                <c:pt idx="110">
                  <c:v>32598</c:v>
                </c:pt>
                <c:pt idx="111">
                  <c:v>32628</c:v>
                </c:pt>
                <c:pt idx="112">
                  <c:v>32659</c:v>
                </c:pt>
                <c:pt idx="113">
                  <c:v>32689</c:v>
                </c:pt>
                <c:pt idx="114">
                  <c:v>32720</c:v>
                </c:pt>
                <c:pt idx="115">
                  <c:v>32751</c:v>
                </c:pt>
                <c:pt idx="116">
                  <c:v>32781</c:v>
                </c:pt>
                <c:pt idx="117">
                  <c:v>32812</c:v>
                </c:pt>
                <c:pt idx="118">
                  <c:v>32842</c:v>
                </c:pt>
                <c:pt idx="119">
                  <c:v>32873</c:v>
                </c:pt>
                <c:pt idx="120">
                  <c:v>32904</c:v>
                </c:pt>
                <c:pt idx="121">
                  <c:v>32932</c:v>
                </c:pt>
                <c:pt idx="122">
                  <c:v>32963</c:v>
                </c:pt>
                <c:pt idx="123">
                  <c:v>32993</c:v>
                </c:pt>
                <c:pt idx="124">
                  <c:v>33024</c:v>
                </c:pt>
                <c:pt idx="125">
                  <c:v>33054</c:v>
                </c:pt>
                <c:pt idx="126">
                  <c:v>33085</c:v>
                </c:pt>
                <c:pt idx="127">
                  <c:v>33116</c:v>
                </c:pt>
                <c:pt idx="128">
                  <c:v>33146</c:v>
                </c:pt>
                <c:pt idx="129">
                  <c:v>33177</c:v>
                </c:pt>
                <c:pt idx="130">
                  <c:v>33207</c:v>
                </c:pt>
                <c:pt idx="131">
                  <c:v>33238</c:v>
                </c:pt>
                <c:pt idx="132">
                  <c:v>33269</c:v>
                </c:pt>
                <c:pt idx="133">
                  <c:v>33297</c:v>
                </c:pt>
                <c:pt idx="134">
                  <c:v>33328</c:v>
                </c:pt>
                <c:pt idx="135">
                  <c:v>33358</c:v>
                </c:pt>
                <c:pt idx="136">
                  <c:v>33389</c:v>
                </c:pt>
                <c:pt idx="137">
                  <c:v>33419</c:v>
                </c:pt>
                <c:pt idx="138">
                  <c:v>33450</c:v>
                </c:pt>
                <c:pt idx="139">
                  <c:v>33481</c:v>
                </c:pt>
                <c:pt idx="140">
                  <c:v>33511</c:v>
                </c:pt>
                <c:pt idx="141">
                  <c:v>33542</c:v>
                </c:pt>
                <c:pt idx="142">
                  <c:v>33572</c:v>
                </c:pt>
                <c:pt idx="143">
                  <c:v>33603</c:v>
                </c:pt>
                <c:pt idx="144">
                  <c:v>33634</c:v>
                </c:pt>
                <c:pt idx="145">
                  <c:v>33663</c:v>
                </c:pt>
                <c:pt idx="146">
                  <c:v>33694</c:v>
                </c:pt>
                <c:pt idx="147">
                  <c:v>33724</c:v>
                </c:pt>
                <c:pt idx="148">
                  <c:v>33755</c:v>
                </c:pt>
                <c:pt idx="149">
                  <c:v>33785</c:v>
                </c:pt>
                <c:pt idx="150">
                  <c:v>33816</c:v>
                </c:pt>
                <c:pt idx="151">
                  <c:v>33847</c:v>
                </c:pt>
                <c:pt idx="152">
                  <c:v>33877</c:v>
                </c:pt>
                <c:pt idx="153">
                  <c:v>33908</c:v>
                </c:pt>
                <c:pt idx="154">
                  <c:v>33938</c:v>
                </c:pt>
                <c:pt idx="155">
                  <c:v>33969</c:v>
                </c:pt>
                <c:pt idx="156">
                  <c:v>34000</c:v>
                </c:pt>
                <c:pt idx="157">
                  <c:v>34028</c:v>
                </c:pt>
                <c:pt idx="158">
                  <c:v>34059</c:v>
                </c:pt>
                <c:pt idx="159">
                  <c:v>34089</c:v>
                </c:pt>
                <c:pt idx="160">
                  <c:v>34120</c:v>
                </c:pt>
                <c:pt idx="161">
                  <c:v>34150</c:v>
                </c:pt>
                <c:pt idx="162">
                  <c:v>34181</c:v>
                </c:pt>
                <c:pt idx="163">
                  <c:v>34212</c:v>
                </c:pt>
                <c:pt idx="164">
                  <c:v>34242</c:v>
                </c:pt>
                <c:pt idx="165">
                  <c:v>34273</c:v>
                </c:pt>
                <c:pt idx="166">
                  <c:v>34303</c:v>
                </c:pt>
                <c:pt idx="167">
                  <c:v>34334</c:v>
                </c:pt>
                <c:pt idx="168">
                  <c:v>34365</c:v>
                </c:pt>
                <c:pt idx="169">
                  <c:v>34393</c:v>
                </c:pt>
                <c:pt idx="170">
                  <c:v>34424</c:v>
                </c:pt>
                <c:pt idx="171">
                  <c:v>34454</c:v>
                </c:pt>
                <c:pt idx="172">
                  <c:v>34485</c:v>
                </c:pt>
                <c:pt idx="173">
                  <c:v>34515</c:v>
                </c:pt>
                <c:pt idx="174">
                  <c:v>34546</c:v>
                </c:pt>
                <c:pt idx="175">
                  <c:v>34577</c:v>
                </c:pt>
                <c:pt idx="176">
                  <c:v>34607</c:v>
                </c:pt>
                <c:pt idx="177">
                  <c:v>34638</c:v>
                </c:pt>
                <c:pt idx="178">
                  <c:v>34668</c:v>
                </c:pt>
                <c:pt idx="179">
                  <c:v>34699</c:v>
                </c:pt>
                <c:pt idx="180">
                  <c:v>34730</c:v>
                </c:pt>
                <c:pt idx="181">
                  <c:v>34758</c:v>
                </c:pt>
                <c:pt idx="182">
                  <c:v>34789</c:v>
                </c:pt>
                <c:pt idx="183">
                  <c:v>34819</c:v>
                </c:pt>
                <c:pt idx="184">
                  <c:v>34850</c:v>
                </c:pt>
                <c:pt idx="185">
                  <c:v>34880</c:v>
                </c:pt>
                <c:pt idx="186">
                  <c:v>34911</c:v>
                </c:pt>
                <c:pt idx="187">
                  <c:v>34942</c:v>
                </c:pt>
                <c:pt idx="188">
                  <c:v>34972</c:v>
                </c:pt>
                <c:pt idx="189">
                  <c:v>35003</c:v>
                </c:pt>
                <c:pt idx="190">
                  <c:v>35033</c:v>
                </c:pt>
                <c:pt idx="191">
                  <c:v>35064</c:v>
                </c:pt>
                <c:pt idx="192">
                  <c:v>35095</c:v>
                </c:pt>
                <c:pt idx="193">
                  <c:v>35124</c:v>
                </c:pt>
                <c:pt idx="194">
                  <c:v>35155</c:v>
                </c:pt>
                <c:pt idx="195">
                  <c:v>35185</c:v>
                </c:pt>
                <c:pt idx="196">
                  <c:v>35216</c:v>
                </c:pt>
                <c:pt idx="197">
                  <c:v>35246</c:v>
                </c:pt>
                <c:pt idx="198">
                  <c:v>35277</c:v>
                </c:pt>
                <c:pt idx="199">
                  <c:v>35308</c:v>
                </c:pt>
                <c:pt idx="200">
                  <c:v>35338</c:v>
                </c:pt>
                <c:pt idx="201">
                  <c:v>35369</c:v>
                </c:pt>
                <c:pt idx="202">
                  <c:v>35399</c:v>
                </c:pt>
                <c:pt idx="203">
                  <c:v>35430</c:v>
                </c:pt>
                <c:pt idx="204">
                  <c:v>35461</c:v>
                </c:pt>
                <c:pt idx="205">
                  <c:v>35489</c:v>
                </c:pt>
                <c:pt idx="206">
                  <c:v>35520</c:v>
                </c:pt>
                <c:pt idx="207">
                  <c:v>35550</c:v>
                </c:pt>
                <c:pt idx="208">
                  <c:v>35581</c:v>
                </c:pt>
                <c:pt idx="209">
                  <c:v>35611</c:v>
                </c:pt>
                <c:pt idx="210">
                  <c:v>35642</c:v>
                </c:pt>
                <c:pt idx="211">
                  <c:v>35673</c:v>
                </c:pt>
                <c:pt idx="212">
                  <c:v>35703</c:v>
                </c:pt>
                <c:pt idx="213">
                  <c:v>35734</c:v>
                </c:pt>
                <c:pt idx="214">
                  <c:v>35764</c:v>
                </c:pt>
                <c:pt idx="215">
                  <c:v>35795</c:v>
                </c:pt>
                <c:pt idx="216">
                  <c:v>35826</c:v>
                </c:pt>
                <c:pt idx="217">
                  <c:v>35854</c:v>
                </c:pt>
                <c:pt idx="218">
                  <c:v>35885</c:v>
                </c:pt>
                <c:pt idx="219">
                  <c:v>35915</c:v>
                </c:pt>
                <c:pt idx="220">
                  <c:v>35946</c:v>
                </c:pt>
                <c:pt idx="221">
                  <c:v>35976</c:v>
                </c:pt>
                <c:pt idx="222">
                  <c:v>36007</c:v>
                </c:pt>
                <c:pt idx="223">
                  <c:v>36038</c:v>
                </c:pt>
                <c:pt idx="224">
                  <c:v>36068</c:v>
                </c:pt>
                <c:pt idx="225">
                  <c:v>36099</c:v>
                </c:pt>
                <c:pt idx="226">
                  <c:v>36129</c:v>
                </c:pt>
                <c:pt idx="227">
                  <c:v>36160</c:v>
                </c:pt>
                <c:pt idx="228">
                  <c:v>36191</c:v>
                </c:pt>
                <c:pt idx="229">
                  <c:v>36219</c:v>
                </c:pt>
                <c:pt idx="230">
                  <c:v>36250</c:v>
                </c:pt>
                <c:pt idx="231">
                  <c:v>36280</c:v>
                </c:pt>
                <c:pt idx="232">
                  <c:v>36311</c:v>
                </c:pt>
                <c:pt idx="233">
                  <c:v>36341</c:v>
                </c:pt>
                <c:pt idx="234">
                  <c:v>36372</c:v>
                </c:pt>
                <c:pt idx="235">
                  <c:v>36403</c:v>
                </c:pt>
                <c:pt idx="236">
                  <c:v>36433</c:v>
                </c:pt>
                <c:pt idx="237">
                  <c:v>36464</c:v>
                </c:pt>
                <c:pt idx="238">
                  <c:v>36494</c:v>
                </c:pt>
                <c:pt idx="239">
                  <c:v>36525</c:v>
                </c:pt>
                <c:pt idx="240">
                  <c:v>36556</c:v>
                </c:pt>
                <c:pt idx="241">
                  <c:v>36585</c:v>
                </c:pt>
                <c:pt idx="242">
                  <c:v>36616</c:v>
                </c:pt>
                <c:pt idx="243">
                  <c:v>36646</c:v>
                </c:pt>
                <c:pt idx="244">
                  <c:v>36677</c:v>
                </c:pt>
                <c:pt idx="245">
                  <c:v>36707</c:v>
                </c:pt>
                <c:pt idx="246">
                  <c:v>36738</c:v>
                </c:pt>
                <c:pt idx="247">
                  <c:v>36769</c:v>
                </c:pt>
                <c:pt idx="248">
                  <c:v>36799</c:v>
                </c:pt>
                <c:pt idx="249">
                  <c:v>36830</c:v>
                </c:pt>
                <c:pt idx="250">
                  <c:v>36860</c:v>
                </c:pt>
                <c:pt idx="251">
                  <c:v>36891</c:v>
                </c:pt>
                <c:pt idx="252">
                  <c:v>36922</c:v>
                </c:pt>
                <c:pt idx="253">
                  <c:v>36950</c:v>
                </c:pt>
                <c:pt idx="254">
                  <c:v>36981</c:v>
                </c:pt>
                <c:pt idx="255">
                  <c:v>37011</c:v>
                </c:pt>
                <c:pt idx="256">
                  <c:v>37042</c:v>
                </c:pt>
                <c:pt idx="257">
                  <c:v>37072</c:v>
                </c:pt>
                <c:pt idx="258">
                  <c:v>37103</c:v>
                </c:pt>
                <c:pt idx="259">
                  <c:v>37134</c:v>
                </c:pt>
                <c:pt idx="260">
                  <c:v>37164</c:v>
                </c:pt>
                <c:pt idx="261">
                  <c:v>37195</c:v>
                </c:pt>
                <c:pt idx="262">
                  <c:v>37225</c:v>
                </c:pt>
                <c:pt idx="263">
                  <c:v>37256</c:v>
                </c:pt>
                <c:pt idx="264">
                  <c:v>37287</c:v>
                </c:pt>
                <c:pt idx="265">
                  <c:v>37315</c:v>
                </c:pt>
                <c:pt idx="266">
                  <c:v>37346</c:v>
                </c:pt>
                <c:pt idx="267">
                  <c:v>37376</c:v>
                </c:pt>
                <c:pt idx="268">
                  <c:v>37407</c:v>
                </c:pt>
                <c:pt idx="269">
                  <c:v>37437</c:v>
                </c:pt>
                <c:pt idx="270">
                  <c:v>37468</c:v>
                </c:pt>
                <c:pt idx="271">
                  <c:v>37499</c:v>
                </c:pt>
                <c:pt idx="272">
                  <c:v>37529</c:v>
                </c:pt>
                <c:pt idx="273">
                  <c:v>37560</c:v>
                </c:pt>
                <c:pt idx="274">
                  <c:v>37590</c:v>
                </c:pt>
                <c:pt idx="275">
                  <c:v>37621</c:v>
                </c:pt>
                <c:pt idx="276">
                  <c:v>37652</c:v>
                </c:pt>
                <c:pt idx="277">
                  <c:v>37680</c:v>
                </c:pt>
                <c:pt idx="278">
                  <c:v>37711</c:v>
                </c:pt>
                <c:pt idx="279">
                  <c:v>37741</c:v>
                </c:pt>
                <c:pt idx="280">
                  <c:v>37772</c:v>
                </c:pt>
                <c:pt idx="281">
                  <c:v>37802</c:v>
                </c:pt>
                <c:pt idx="282">
                  <c:v>37833</c:v>
                </c:pt>
                <c:pt idx="283">
                  <c:v>37864</c:v>
                </c:pt>
                <c:pt idx="284">
                  <c:v>37894</c:v>
                </c:pt>
                <c:pt idx="285">
                  <c:v>37925</c:v>
                </c:pt>
                <c:pt idx="286">
                  <c:v>37955</c:v>
                </c:pt>
                <c:pt idx="287">
                  <c:v>37986</c:v>
                </c:pt>
                <c:pt idx="288">
                  <c:v>38017</c:v>
                </c:pt>
                <c:pt idx="289">
                  <c:v>38046</c:v>
                </c:pt>
                <c:pt idx="290">
                  <c:v>38077</c:v>
                </c:pt>
                <c:pt idx="291">
                  <c:v>38107</c:v>
                </c:pt>
                <c:pt idx="292">
                  <c:v>38138</c:v>
                </c:pt>
                <c:pt idx="293">
                  <c:v>38168</c:v>
                </c:pt>
                <c:pt idx="294">
                  <c:v>38199</c:v>
                </c:pt>
                <c:pt idx="295">
                  <c:v>38230</c:v>
                </c:pt>
                <c:pt idx="296">
                  <c:v>38260</c:v>
                </c:pt>
                <c:pt idx="297">
                  <c:v>38291</c:v>
                </c:pt>
                <c:pt idx="298">
                  <c:v>38321</c:v>
                </c:pt>
                <c:pt idx="299">
                  <c:v>38352</c:v>
                </c:pt>
                <c:pt idx="300">
                  <c:v>38383</c:v>
                </c:pt>
                <c:pt idx="301">
                  <c:v>38411</c:v>
                </c:pt>
                <c:pt idx="302">
                  <c:v>38442</c:v>
                </c:pt>
                <c:pt idx="303">
                  <c:v>38472</c:v>
                </c:pt>
                <c:pt idx="304">
                  <c:v>38503</c:v>
                </c:pt>
                <c:pt idx="305">
                  <c:v>38533</c:v>
                </c:pt>
                <c:pt idx="306">
                  <c:v>38564</c:v>
                </c:pt>
                <c:pt idx="307">
                  <c:v>38595</c:v>
                </c:pt>
                <c:pt idx="308">
                  <c:v>38625</c:v>
                </c:pt>
                <c:pt idx="309">
                  <c:v>38656</c:v>
                </c:pt>
                <c:pt idx="310">
                  <c:v>38686</c:v>
                </c:pt>
                <c:pt idx="311">
                  <c:v>38717</c:v>
                </c:pt>
                <c:pt idx="312">
                  <c:v>38748</c:v>
                </c:pt>
                <c:pt idx="313">
                  <c:v>38776</c:v>
                </c:pt>
                <c:pt idx="314">
                  <c:v>38807</c:v>
                </c:pt>
                <c:pt idx="315">
                  <c:v>38837</c:v>
                </c:pt>
                <c:pt idx="316">
                  <c:v>38868</c:v>
                </c:pt>
                <c:pt idx="317">
                  <c:v>38898</c:v>
                </c:pt>
                <c:pt idx="318">
                  <c:v>38929</c:v>
                </c:pt>
                <c:pt idx="319">
                  <c:v>38960</c:v>
                </c:pt>
                <c:pt idx="320">
                  <c:v>38990</c:v>
                </c:pt>
                <c:pt idx="321">
                  <c:v>39021</c:v>
                </c:pt>
                <c:pt idx="322">
                  <c:v>39051</c:v>
                </c:pt>
                <c:pt idx="323">
                  <c:v>39082</c:v>
                </c:pt>
                <c:pt idx="324">
                  <c:v>39113</c:v>
                </c:pt>
                <c:pt idx="325">
                  <c:v>39141</c:v>
                </c:pt>
                <c:pt idx="326">
                  <c:v>39172</c:v>
                </c:pt>
                <c:pt idx="327">
                  <c:v>39202</c:v>
                </c:pt>
                <c:pt idx="328">
                  <c:v>39233</c:v>
                </c:pt>
                <c:pt idx="329">
                  <c:v>39263</c:v>
                </c:pt>
                <c:pt idx="330">
                  <c:v>39294</c:v>
                </c:pt>
                <c:pt idx="331">
                  <c:v>39325</c:v>
                </c:pt>
                <c:pt idx="332">
                  <c:v>39355</c:v>
                </c:pt>
                <c:pt idx="333">
                  <c:v>39386</c:v>
                </c:pt>
                <c:pt idx="334">
                  <c:v>39416</c:v>
                </c:pt>
                <c:pt idx="335">
                  <c:v>39447</c:v>
                </c:pt>
                <c:pt idx="336">
                  <c:v>39478</c:v>
                </c:pt>
                <c:pt idx="337">
                  <c:v>39507</c:v>
                </c:pt>
                <c:pt idx="338">
                  <c:v>39538</c:v>
                </c:pt>
                <c:pt idx="339">
                  <c:v>39568</c:v>
                </c:pt>
                <c:pt idx="340">
                  <c:v>39599</c:v>
                </c:pt>
                <c:pt idx="341">
                  <c:v>39629</c:v>
                </c:pt>
                <c:pt idx="342">
                  <c:v>39660</c:v>
                </c:pt>
                <c:pt idx="343">
                  <c:v>39691</c:v>
                </c:pt>
                <c:pt idx="344">
                  <c:v>39721</c:v>
                </c:pt>
                <c:pt idx="345">
                  <c:v>39752</c:v>
                </c:pt>
                <c:pt idx="346">
                  <c:v>39782</c:v>
                </c:pt>
                <c:pt idx="347">
                  <c:v>39813</c:v>
                </c:pt>
                <c:pt idx="348">
                  <c:v>39844</c:v>
                </c:pt>
                <c:pt idx="349">
                  <c:v>39872</c:v>
                </c:pt>
                <c:pt idx="350">
                  <c:v>39903</c:v>
                </c:pt>
                <c:pt idx="351">
                  <c:v>39933</c:v>
                </c:pt>
                <c:pt idx="352">
                  <c:v>39964</c:v>
                </c:pt>
                <c:pt idx="353">
                  <c:v>39994</c:v>
                </c:pt>
                <c:pt idx="354">
                  <c:v>40025</c:v>
                </c:pt>
                <c:pt idx="355">
                  <c:v>40056</c:v>
                </c:pt>
                <c:pt idx="356">
                  <c:v>40086</c:v>
                </c:pt>
                <c:pt idx="357">
                  <c:v>40117</c:v>
                </c:pt>
                <c:pt idx="358">
                  <c:v>40147</c:v>
                </c:pt>
                <c:pt idx="359">
                  <c:v>40178</c:v>
                </c:pt>
                <c:pt idx="360">
                  <c:v>40209</c:v>
                </c:pt>
                <c:pt idx="361">
                  <c:v>40237</c:v>
                </c:pt>
                <c:pt idx="362">
                  <c:v>40268</c:v>
                </c:pt>
                <c:pt idx="363">
                  <c:v>40298</c:v>
                </c:pt>
                <c:pt idx="364">
                  <c:v>40329</c:v>
                </c:pt>
                <c:pt idx="365">
                  <c:v>40359</c:v>
                </c:pt>
                <c:pt idx="366">
                  <c:v>40390</c:v>
                </c:pt>
                <c:pt idx="367">
                  <c:v>40421</c:v>
                </c:pt>
                <c:pt idx="368">
                  <c:v>40451</c:v>
                </c:pt>
                <c:pt idx="369">
                  <c:v>40482</c:v>
                </c:pt>
                <c:pt idx="370">
                  <c:v>40512</c:v>
                </c:pt>
                <c:pt idx="371">
                  <c:v>40543</c:v>
                </c:pt>
                <c:pt idx="372">
                  <c:v>40574</c:v>
                </c:pt>
                <c:pt idx="373">
                  <c:v>40602</c:v>
                </c:pt>
                <c:pt idx="374">
                  <c:v>40633</c:v>
                </c:pt>
                <c:pt idx="375">
                  <c:v>40663</c:v>
                </c:pt>
                <c:pt idx="376">
                  <c:v>40694</c:v>
                </c:pt>
                <c:pt idx="377">
                  <c:v>40724</c:v>
                </c:pt>
                <c:pt idx="378">
                  <c:v>40755</c:v>
                </c:pt>
                <c:pt idx="379">
                  <c:v>40786</c:v>
                </c:pt>
                <c:pt idx="380">
                  <c:v>40816</c:v>
                </c:pt>
                <c:pt idx="381">
                  <c:v>40847</c:v>
                </c:pt>
                <c:pt idx="382">
                  <c:v>40877</c:v>
                </c:pt>
                <c:pt idx="383">
                  <c:v>40908</c:v>
                </c:pt>
                <c:pt idx="384">
                  <c:v>40939</c:v>
                </c:pt>
                <c:pt idx="385">
                  <c:v>40968</c:v>
                </c:pt>
                <c:pt idx="386">
                  <c:v>40999</c:v>
                </c:pt>
                <c:pt idx="387">
                  <c:v>41029</c:v>
                </c:pt>
                <c:pt idx="388">
                  <c:v>41060</c:v>
                </c:pt>
                <c:pt idx="389">
                  <c:v>41090</c:v>
                </c:pt>
                <c:pt idx="390">
                  <c:v>41121</c:v>
                </c:pt>
                <c:pt idx="391">
                  <c:v>41152</c:v>
                </c:pt>
                <c:pt idx="392">
                  <c:v>41182</c:v>
                </c:pt>
                <c:pt idx="393">
                  <c:v>41213</c:v>
                </c:pt>
                <c:pt idx="394">
                  <c:v>41243</c:v>
                </c:pt>
                <c:pt idx="395">
                  <c:v>41274</c:v>
                </c:pt>
                <c:pt idx="396">
                  <c:v>41305</c:v>
                </c:pt>
                <c:pt idx="397">
                  <c:v>41333</c:v>
                </c:pt>
                <c:pt idx="398">
                  <c:v>41364</c:v>
                </c:pt>
                <c:pt idx="399">
                  <c:v>41394</c:v>
                </c:pt>
                <c:pt idx="400">
                  <c:v>41425</c:v>
                </c:pt>
                <c:pt idx="401">
                  <c:v>41455</c:v>
                </c:pt>
                <c:pt idx="402">
                  <c:v>41486</c:v>
                </c:pt>
                <c:pt idx="403">
                  <c:v>41517</c:v>
                </c:pt>
                <c:pt idx="404">
                  <c:v>41547</c:v>
                </c:pt>
                <c:pt idx="405">
                  <c:v>41578</c:v>
                </c:pt>
                <c:pt idx="406">
                  <c:v>41608</c:v>
                </c:pt>
                <c:pt idx="407">
                  <c:v>41639</c:v>
                </c:pt>
                <c:pt idx="408">
                  <c:v>41670</c:v>
                </c:pt>
                <c:pt idx="409">
                  <c:v>41698</c:v>
                </c:pt>
                <c:pt idx="410">
                  <c:v>41729</c:v>
                </c:pt>
                <c:pt idx="411">
                  <c:v>41759</c:v>
                </c:pt>
                <c:pt idx="412">
                  <c:v>41790</c:v>
                </c:pt>
                <c:pt idx="413">
                  <c:v>41820</c:v>
                </c:pt>
                <c:pt idx="414">
                  <c:v>41851</c:v>
                </c:pt>
                <c:pt idx="415">
                  <c:v>41882</c:v>
                </c:pt>
                <c:pt idx="416">
                  <c:v>41912</c:v>
                </c:pt>
                <c:pt idx="417">
                  <c:v>41943</c:v>
                </c:pt>
                <c:pt idx="418">
                  <c:v>41973</c:v>
                </c:pt>
                <c:pt idx="419">
                  <c:v>42004</c:v>
                </c:pt>
                <c:pt idx="420">
                  <c:v>42035</c:v>
                </c:pt>
                <c:pt idx="421">
                  <c:v>42063</c:v>
                </c:pt>
                <c:pt idx="422">
                  <c:v>42094</c:v>
                </c:pt>
                <c:pt idx="423">
                  <c:v>42124</c:v>
                </c:pt>
                <c:pt idx="424">
                  <c:v>42155</c:v>
                </c:pt>
                <c:pt idx="425">
                  <c:v>42185</c:v>
                </c:pt>
                <c:pt idx="426">
                  <c:v>42216</c:v>
                </c:pt>
                <c:pt idx="427">
                  <c:v>42247</c:v>
                </c:pt>
                <c:pt idx="428">
                  <c:v>42277</c:v>
                </c:pt>
                <c:pt idx="429">
                  <c:v>42308</c:v>
                </c:pt>
                <c:pt idx="430">
                  <c:v>42338</c:v>
                </c:pt>
                <c:pt idx="431">
                  <c:v>42369</c:v>
                </c:pt>
                <c:pt idx="432">
                  <c:v>42400</c:v>
                </c:pt>
                <c:pt idx="433">
                  <c:v>42429</c:v>
                </c:pt>
                <c:pt idx="434">
                  <c:v>42460</c:v>
                </c:pt>
                <c:pt idx="435">
                  <c:v>42490</c:v>
                </c:pt>
                <c:pt idx="436">
                  <c:v>42521</c:v>
                </c:pt>
                <c:pt idx="437">
                  <c:v>42551</c:v>
                </c:pt>
                <c:pt idx="438">
                  <c:v>42582</c:v>
                </c:pt>
                <c:pt idx="439">
                  <c:v>42613</c:v>
                </c:pt>
                <c:pt idx="440">
                  <c:v>42643</c:v>
                </c:pt>
                <c:pt idx="441">
                  <c:v>42674</c:v>
                </c:pt>
                <c:pt idx="442">
                  <c:v>42704</c:v>
                </c:pt>
                <c:pt idx="443">
                  <c:v>42735</c:v>
                </c:pt>
                <c:pt idx="444">
                  <c:v>42766</c:v>
                </c:pt>
                <c:pt idx="445">
                  <c:v>42794</c:v>
                </c:pt>
                <c:pt idx="446">
                  <c:v>42825</c:v>
                </c:pt>
                <c:pt idx="447">
                  <c:v>42855</c:v>
                </c:pt>
                <c:pt idx="448">
                  <c:v>42886</c:v>
                </c:pt>
                <c:pt idx="449">
                  <c:v>42916</c:v>
                </c:pt>
                <c:pt idx="450">
                  <c:v>42947</c:v>
                </c:pt>
                <c:pt idx="451">
                  <c:v>42978</c:v>
                </c:pt>
                <c:pt idx="452">
                  <c:v>43008</c:v>
                </c:pt>
                <c:pt idx="453">
                  <c:v>43039</c:v>
                </c:pt>
                <c:pt idx="454">
                  <c:v>43069</c:v>
                </c:pt>
                <c:pt idx="455">
                  <c:v>43100</c:v>
                </c:pt>
                <c:pt idx="456">
                  <c:v>43131</c:v>
                </c:pt>
                <c:pt idx="457">
                  <c:v>43159</c:v>
                </c:pt>
                <c:pt idx="458">
                  <c:v>43190</c:v>
                </c:pt>
                <c:pt idx="459">
                  <c:v>43220</c:v>
                </c:pt>
                <c:pt idx="460">
                  <c:v>43251</c:v>
                </c:pt>
                <c:pt idx="461">
                  <c:v>43281</c:v>
                </c:pt>
                <c:pt idx="462">
                  <c:v>43312</c:v>
                </c:pt>
                <c:pt idx="463">
                  <c:v>43343</c:v>
                </c:pt>
                <c:pt idx="464">
                  <c:v>43373</c:v>
                </c:pt>
                <c:pt idx="465">
                  <c:v>43404</c:v>
                </c:pt>
                <c:pt idx="466">
                  <c:v>43434</c:v>
                </c:pt>
                <c:pt idx="467">
                  <c:v>43465</c:v>
                </c:pt>
                <c:pt idx="468">
                  <c:v>43496</c:v>
                </c:pt>
                <c:pt idx="469">
                  <c:v>43524</c:v>
                </c:pt>
                <c:pt idx="470">
                  <c:v>43555</c:v>
                </c:pt>
                <c:pt idx="471">
                  <c:v>43585</c:v>
                </c:pt>
                <c:pt idx="472">
                  <c:v>43616</c:v>
                </c:pt>
                <c:pt idx="473">
                  <c:v>43646</c:v>
                </c:pt>
                <c:pt idx="474">
                  <c:v>43677</c:v>
                </c:pt>
                <c:pt idx="475">
                  <c:v>43708</c:v>
                </c:pt>
                <c:pt idx="476">
                  <c:v>43738</c:v>
                </c:pt>
                <c:pt idx="477">
                  <c:v>43769</c:v>
                </c:pt>
                <c:pt idx="478">
                  <c:v>43799</c:v>
                </c:pt>
                <c:pt idx="479">
                  <c:v>43830</c:v>
                </c:pt>
                <c:pt idx="480">
                  <c:v>43861</c:v>
                </c:pt>
                <c:pt idx="481">
                  <c:v>43890</c:v>
                </c:pt>
                <c:pt idx="482">
                  <c:v>43921</c:v>
                </c:pt>
                <c:pt idx="483">
                  <c:v>43951</c:v>
                </c:pt>
                <c:pt idx="484">
                  <c:v>43982</c:v>
                </c:pt>
                <c:pt idx="485">
                  <c:v>44012</c:v>
                </c:pt>
                <c:pt idx="486">
                  <c:v>44043</c:v>
                </c:pt>
                <c:pt idx="487">
                  <c:v>44074</c:v>
                </c:pt>
                <c:pt idx="488">
                  <c:v>44104</c:v>
                </c:pt>
                <c:pt idx="489">
                  <c:v>44135</c:v>
                </c:pt>
                <c:pt idx="490">
                  <c:v>44165</c:v>
                </c:pt>
                <c:pt idx="491">
                  <c:v>44196</c:v>
                </c:pt>
                <c:pt idx="492">
                  <c:v>44227</c:v>
                </c:pt>
                <c:pt idx="493">
                  <c:v>44255</c:v>
                </c:pt>
                <c:pt idx="494">
                  <c:v>44286</c:v>
                </c:pt>
                <c:pt idx="495">
                  <c:v>44316</c:v>
                </c:pt>
                <c:pt idx="496">
                  <c:v>44347</c:v>
                </c:pt>
                <c:pt idx="497">
                  <c:v>44377</c:v>
                </c:pt>
                <c:pt idx="498">
                  <c:v>44408</c:v>
                </c:pt>
                <c:pt idx="499">
                  <c:v>44439</c:v>
                </c:pt>
                <c:pt idx="500">
                  <c:v>44469</c:v>
                </c:pt>
                <c:pt idx="501">
                  <c:v>44500</c:v>
                </c:pt>
                <c:pt idx="502">
                  <c:v>44530</c:v>
                </c:pt>
                <c:pt idx="503">
                  <c:v>44561</c:v>
                </c:pt>
                <c:pt idx="504">
                  <c:v>44592</c:v>
                </c:pt>
                <c:pt idx="505">
                  <c:v>44620</c:v>
                </c:pt>
                <c:pt idx="506">
                  <c:v>44651</c:v>
                </c:pt>
                <c:pt idx="507">
                  <c:v>44681</c:v>
                </c:pt>
                <c:pt idx="508">
                  <c:v>44712</c:v>
                </c:pt>
                <c:pt idx="509">
                  <c:v>44742</c:v>
                </c:pt>
                <c:pt idx="510">
                  <c:v>44773</c:v>
                </c:pt>
                <c:pt idx="511">
                  <c:v>44804</c:v>
                </c:pt>
                <c:pt idx="512">
                  <c:v>44834</c:v>
                </c:pt>
                <c:pt idx="513">
                  <c:v>44865</c:v>
                </c:pt>
                <c:pt idx="514">
                  <c:v>44895</c:v>
                </c:pt>
                <c:pt idx="515">
                  <c:v>44926</c:v>
                </c:pt>
                <c:pt idx="516">
                  <c:v>44957</c:v>
                </c:pt>
              </c:numCache>
            </c:numRef>
          </c:cat>
          <c:val>
            <c:numRef>
              <c:f>Sheet1!$E$5:$E$521</c:f>
              <c:numCache>
                <c:formatCode>0</c:formatCode>
                <c:ptCount val="51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1</c:v>
                </c:pt>
                <c:pt idx="483">
                  <c:v>1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C-4375-ADB3-1E0A15B3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262912"/>
        <c:axId val="1085243280"/>
      </c:barChart>
      <c:lineChart>
        <c:grouping val="standard"/>
        <c:varyColors val="0"/>
        <c:ser>
          <c:idx val="0"/>
          <c:order val="0"/>
          <c:spPr>
            <a:ln w="41275" cap="rnd">
              <a:solidFill>
                <a:srgbClr val="00338D"/>
              </a:solidFill>
              <a:round/>
            </a:ln>
            <a:effectLst/>
          </c:spPr>
          <c:marker>
            <c:symbol val="none"/>
          </c:marker>
          <c:cat>
            <c:numRef>
              <c:f>Sheet1!$C$5:$C$521</c:f>
              <c:numCache>
                <c:formatCode>yyyymm</c:formatCode>
                <c:ptCount val="517"/>
                <c:pt idx="0">
                  <c:v>29251</c:v>
                </c:pt>
                <c:pt idx="1">
                  <c:v>29280</c:v>
                </c:pt>
                <c:pt idx="2">
                  <c:v>29311</c:v>
                </c:pt>
                <c:pt idx="3">
                  <c:v>29341</c:v>
                </c:pt>
                <c:pt idx="4">
                  <c:v>29372</c:v>
                </c:pt>
                <c:pt idx="5">
                  <c:v>29402</c:v>
                </c:pt>
                <c:pt idx="6">
                  <c:v>29433</c:v>
                </c:pt>
                <c:pt idx="7">
                  <c:v>29464</c:v>
                </c:pt>
                <c:pt idx="8">
                  <c:v>29494</c:v>
                </c:pt>
                <c:pt idx="9">
                  <c:v>29525</c:v>
                </c:pt>
                <c:pt idx="10">
                  <c:v>29555</c:v>
                </c:pt>
                <c:pt idx="11">
                  <c:v>29586</c:v>
                </c:pt>
                <c:pt idx="12">
                  <c:v>29617</c:v>
                </c:pt>
                <c:pt idx="13">
                  <c:v>29645</c:v>
                </c:pt>
                <c:pt idx="14">
                  <c:v>29676</c:v>
                </c:pt>
                <c:pt idx="15">
                  <c:v>29706</c:v>
                </c:pt>
                <c:pt idx="16">
                  <c:v>29737</c:v>
                </c:pt>
                <c:pt idx="17">
                  <c:v>29767</c:v>
                </c:pt>
                <c:pt idx="18">
                  <c:v>29798</c:v>
                </c:pt>
                <c:pt idx="19">
                  <c:v>29829</c:v>
                </c:pt>
                <c:pt idx="20">
                  <c:v>29859</c:v>
                </c:pt>
                <c:pt idx="21">
                  <c:v>29890</c:v>
                </c:pt>
                <c:pt idx="22">
                  <c:v>29920</c:v>
                </c:pt>
                <c:pt idx="23">
                  <c:v>29951</c:v>
                </c:pt>
                <c:pt idx="24">
                  <c:v>29982</c:v>
                </c:pt>
                <c:pt idx="25">
                  <c:v>30010</c:v>
                </c:pt>
                <c:pt idx="26">
                  <c:v>30041</c:v>
                </c:pt>
                <c:pt idx="27">
                  <c:v>30071</c:v>
                </c:pt>
                <c:pt idx="28">
                  <c:v>30102</c:v>
                </c:pt>
                <c:pt idx="29">
                  <c:v>30132</c:v>
                </c:pt>
                <c:pt idx="30">
                  <c:v>30163</c:v>
                </c:pt>
                <c:pt idx="31">
                  <c:v>30194</c:v>
                </c:pt>
                <c:pt idx="32">
                  <c:v>30224</c:v>
                </c:pt>
                <c:pt idx="33">
                  <c:v>30255</c:v>
                </c:pt>
                <c:pt idx="34">
                  <c:v>30285</c:v>
                </c:pt>
                <c:pt idx="35">
                  <c:v>30316</c:v>
                </c:pt>
                <c:pt idx="36">
                  <c:v>30347</c:v>
                </c:pt>
                <c:pt idx="37">
                  <c:v>30375</c:v>
                </c:pt>
                <c:pt idx="38">
                  <c:v>30406</c:v>
                </c:pt>
                <c:pt idx="39">
                  <c:v>30436</c:v>
                </c:pt>
                <c:pt idx="40">
                  <c:v>30467</c:v>
                </c:pt>
                <c:pt idx="41">
                  <c:v>30497</c:v>
                </c:pt>
                <c:pt idx="42">
                  <c:v>30528</c:v>
                </c:pt>
                <c:pt idx="43">
                  <c:v>30559</c:v>
                </c:pt>
                <c:pt idx="44">
                  <c:v>30589</c:v>
                </c:pt>
                <c:pt idx="45">
                  <c:v>30620</c:v>
                </c:pt>
                <c:pt idx="46">
                  <c:v>30650</c:v>
                </c:pt>
                <c:pt idx="47">
                  <c:v>30681</c:v>
                </c:pt>
                <c:pt idx="48">
                  <c:v>30712</c:v>
                </c:pt>
                <c:pt idx="49">
                  <c:v>30741</c:v>
                </c:pt>
                <c:pt idx="50">
                  <c:v>30772</c:v>
                </c:pt>
                <c:pt idx="51">
                  <c:v>30802</c:v>
                </c:pt>
                <c:pt idx="52">
                  <c:v>30833</c:v>
                </c:pt>
                <c:pt idx="53">
                  <c:v>30863</c:v>
                </c:pt>
                <c:pt idx="54">
                  <c:v>30894</c:v>
                </c:pt>
                <c:pt idx="55">
                  <c:v>30925</c:v>
                </c:pt>
                <c:pt idx="56">
                  <c:v>30955</c:v>
                </c:pt>
                <c:pt idx="57">
                  <c:v>30986</c:v>
                </c:pt>
                <c:pt idx="58">
                  <c:v>31016</c:v>
                </c:pt>
                <c:pt idx="59">
                  <c:v>31047</c:v>
                </c:pt>
                <c:pt idx="60">
                  <c:v>31078</c:v>
                </c:pt>
                <c:pt idx="61">
                  <c:v>31106</c:v>
                </c:pt>
                <c:pt idx="62">
                  <c:v>31137</c:v>
                </c:pt>
                <c:pt idx="63">
                  <c:v>31167</c:v>
                </c:pt>
                <c:pt idx="64">
                  <c:v>31198</c:v>
                </c:pt>
                <c:pt idx="65">
                  <c:v>31228</c:v>
                </c:pt>
                <c:pt idx="66">
                  <c:v>31259</c:v>
                </c:pt>
                <c:pt idx="67">
                  <c:v>31290</c:v>
                </c:pt>
                <c:pt idx="68">
                  <c:v>31320</c:v>
                </c:pt>
                <c:pt idx="69">
                  <c:v>31351</c:v>
                </c:pt>
                <c:pt idx="70">
                  <c:v>31381</c:v>
                </c:pt>
                <c:pt idx="71">
                  <c:v>31412</c:v>
                </c:pt>
                <c:pt idx="72">
                  <c:v>31443</c:v>
                </c:pt>
                <c:pt idx="73">
                  <c:v>31471</c:v>
                </c:pt>
                <c:pt idx="74">
                  <c:v>31502</c:v>
                </c:pt>
                <c:pt idx="75">
                  <c:v>31532</c:v>
                </c:pt>
                <c:pt idx="76">
                  <c:v>31563</c:v>
                </c:pt>
                <c:pt idx="77">
                  <c:v>31593</c:v>
                </c:pt>
                <c:pt idx="78">
                  <c:v>31624</c:v>
                </c:pt>
                <c:pt idx="79">
                  <c:v>31655</c:v>
                </c:pt>
                <c:pt idx="80">
                  <c:v>31685</c:v>
                </c:pt>
                <c:pt idx="81">
                  <c:v>31716</c:v>
                </c:pt>
                <c:pt idx="82">
                  <c:v>31746</c:v>
                </c:pt>
                <c:pt idx="83">
                  <c:v>31777</c:v>
                </c:pt>
                <c:pt idx="84">
                  <c:v>31808</c:v>
                </c:pt>
                <c:pt idx="85">
                  <c:v>31836</c:v>
                </c:pt>
                <c:pt idx="86">
                  <c:v>31867</c:v>
                </c:pt>
                <c:pt idx="87">
                  <c:v>31897</c:v>
                </c:pt>
                <c:pt idx="88">
                  <c:v>31928</c:v>
                </c:pt>
                <c:pt idx="89">
                  <c:v>31958</c:v>
                </c:pt>
                <c:pt idx="90">
                  <c:v>31989</c:v>
                </c:pt>
                <c:pt idx="91">
                  <c:v>32020</c:v>
                </c:pt>
                <c:pt idx="92">
                  <c:v>32050</c:v>
                </c:pt>
                <c:pt idx="93">
                  <c:v>32081</c:v>
                </c:pt>
                <c:pt idx="94">
                  <c:v>32111</c:v>
                </c:pt>
                <c:pt idx="95">
                  <c:v>32142</c:v>
                </c:pt>
                <c:pt idx="96">
                  <c:v>32173</c:v>
                </c:pt>
                <c:pt idx="97">
                  <c:v>32202</c:v>
                </c:pt>
                <c:pt idx="98">
                  <c:v>32233</c:v>
                </c:pt>
                <c:pt idx="99">
                  <c:v>32263</c:v>
                </c:pt>
                <c:pt idx="100">
                  <c:v>32294</c:v>
                </c:pt>
                <c:pt idx="101">
                  <c:v>32324</c:v>
                </c:pt>
                <c:pt idx="102">
                  <c:v>32355</c:v>
                </c:pt>
                <c:pt idx="103">
                  <c:v>32386</c:v>
                </c:pt>
                <c:pt idx="104">
                  <c:v>32416</c:v>
                </c:pt>
                <c:pt idx="105">
                  <c:v>32447</c:v>
                </c:pt>
                <c:pt idx="106">
                  <c:v>32477</c:v>
                </c:pt>
                <c:pt idx="107">
                  <c:v>32508</c:v>
                </c:pt>
                <c:pt idx="108">
                  <c:v>32539</c:v>
                </c:pt>
                <c:pt idx="109">
                  <c:v>32567</c:v>
                </c:pt>
                <c:pt idx="110">
                  <c:v>32598</c:v>
                </c:pt>
                <c:pt idx="111">
                  <c:v>32628</c:v>
                </c:pt>
                <c:pt idx="112">
                  <c:v>32659</c:v>
                </c:pt>
                <c:pt idx="113">
                  <c:v>32689</c:v>
                </c:pt>
                <c:pt idx="114">
                  <c:v>32720</c:v>
                </c:pt>
                <c:pt idx="115">
                  <c:v>32751</c:v>
                </c:pt>
                <c:pt idx="116">
                  <c:v>32781</c:v>
                </c:pt>
                <c:pt idx="117">
                  <c:v>32812</c:v>
                </c:pt>
                <c:pt idx="118">
                  <c:v>32842</c:v>
                </c:pt>
                <c:pt idx="119">
                  <c:v>32873</c:v>
                </c:pt>
                <c:pt idx="120">
                  <c:v>32904</c:v>
                </c:pt>
                <c:pt idx="121">
                  <c:v>32932</c:v>
                </c:pt>
                <c:pt idx="122">
                  <c:v>32963</c:v>
                </c:pt>
                <c:pt idx="123">
                  <c:v>32993</c:v>
                </c:pt>
                <c:pt idx="124">
                  <c:v>33024</c:v>
                </c:pt>
                <c:pt idx="125">
                  <c:v>33054</c:v>
                </c:pt>
                <c:pt idx="126">
                  <c:v>33085</c:v>
                </c:pt>
                <c:pt idx="127">
                  <c:v>33116</c:v>
                </c:pt>
                <c:pt idx="128">
                  <c:v>33146</c:v>
                </c:pt>
                <c:pt idx="129">
                  <c:v>33177</c:v>
                </c:pt>
                <c:pt idx="130">
                  <c:v>33207</c:v>
                </c:pt>
                <c:pt idx="131">
                  <c:v>33238</c:v>
                </c:pt>
                <c:pt idx="132">
                  <c:v>33269</c:v>
                </c:pt>
                <c:pt idx="133">
                  <c:v>33297</c:v>
                </c:pt>
                <c:pt idx="134">
                  <c:v>33328</c:v>
                </c:pt>
                <c:pt idx="135">
                  <c:v>33358</c:v>
                </c:pt>
                <c:pt idx="136">
                  <c:v>33389</c:v>
                </c:pt>
                <c:pt idx="137">
                  <c:v>33419</c:v>
                </c:pt>
                <c:pt idx="138">
                  <c:v>33450</c:v>
                </c:pt>
                <c:pt idx="139">
                  <c:v>33481</c:v>
                </c:pt>
                <c:pt idx="140">
                  <c:v>33511</c:v>
                </c:pt>
                <c:pt idx="141">
                  <c:v>33542</c:v>
                </c:pt>
                <c:pt idx="142">
                  <c:v>33572</c:v>
                </c:pt>
                <c:pt idx="143">
                  <c:v>33603</c:v>
                </c:pt>
                <c:pt idx="144">
                  <c:v>33634</c:v>
                </c:pt>
                <c:pt idx="145">
                  <c:v>33663</c:v>
                </c:pt>
                <c:pt idx="146">
                  <c:v>33694</c:v>
                </c:pt>
                <c:pt idx="147">
                  <c:v>33724</c:v>
                </c:pt>
                <c:pt idx="148">
                  <c:v>33755</c:v>
                </c:pt>
                <c:pt idx="149">
                  <c:v>33785</c:v>
                </c:pt>
                <c:pt idx="150">
                  <c:v>33816</c:v>
                </c:pt>
                <c:pt idx="151">
                  <c:v>33847</c:v>
                </c:pt>
                <c:pt idx="152">
                  <c:v>33877</c:v>
                </c:pt>
                <c:pt idx="153">
                  <c:v>33908</c:v>
                </c:pt>
                <c:pt idx="154">
                  <c:v>33938</c:v>
                </c:pt>
                <c:pt idx="155">
                  <c:v>33969</c:v>
                </c:pt>
                <c:pt idx="156">
                  <c:v>34000</c:v>
                </c:pt>
                <c:pt idx="157">
                  <c:v>34028</c:v>
                </c:pt>
                <c:pt idx="158">
                  <c:v>34059</c:v>
                </c:pt>
                <c:pt idx="159">
                  <c:v>34089</c:v>
                </c:pt>
                <c:pt idx="160">
                  <c:v>34120</c:v>
                </c:pt>
                <c:pt idx="161">
                  <c:v>34150</c:v>
                </c:pt>
                <c:pt idx="162">
                  <c:v>34181</c:v>
                </c:pt>
                <c:pt idx="163">
                  <c:v>34212</c:v>
                </c:pt>
                <c:pt idx="164">
                  <c:v>34242</c:v>
                </c:pt>
                <c:pt idx="165">
                  <c:v>34273</c:v>
                </c:pt>
                <c:pt idx="166">
                  <c:v>34303</c:v>
                </c:pt>
                <c:pt idx="167">
                  <c:v>34334</c:v>
                </c:pt>
                <c:pt idx="168">
                  <c:v>34365</c:v>
                </c:pt>
                <c:pt idx="169">
                  <c:v>34393</c:v>
                </c:pt>
                <c:pt idx="170">
                  <c:v>34424</c:v>
                </c:pt>
                <c:pt idx="171">
                  <c:v>34454</c:v>
                </c:pt>
                <c:pt idx="172">
                  <c:v>34485</c:v>
                </c:pt>
                <c:pt idx="173">
                  <c:v>34515</c:v>
                </c:pt>
                <c:pt idx="174">
                  <c:v>34546</c:v>
                </c:pt>
                <c:pt idx="175">
                  <c:v>34577</c:v>
                </c:pt>
                <c:pt idx="176">
                  <c:v>34607</c:v>
                </c:pt>
                <c:pt idx="177">
                  <c:v>34638</c:v>
                </c:pt>
                <c:pt idx="178">
                  <c:v>34668</c:v>
                </c:pt>
                <c:pt idx="179">
                  <c:v>34699</c:v>
                </c:pt>
                <c:pt idx="180">
                  <c:v>34730</c:v>
                </c:pt>
                <c:pt idx="181">
                  <c:v>34758</c:v>
                </c:pt>
                <c:pt idx="182">
                  <c:v>34789</c:v>
                </c:pt>
                <c:pt idx="183">
                  <c:v>34819</c:v>
                </c:pt>
                <c:pt idx="184">
                  <c:v>34850</c:v>
                </c:pt>
                <c:pt idx="185">
                  <c:v>34880</c:v>
                </c:pt>
                <c:pt idx="186">
                  <c:v>34911</c:v>
                </c:pt>
                <c:pt idx="187">
                  <c:v>34942</c:v>
                </c:pt>
                <c:pt idx="188">
                  <c:v>34972</c:v>
                </c:pt>
                <c:pt idx="189">
                  <c:v>35003</c:v>
                </c:pt>
                <c:pt idx="190">
                  <c:v>35033</c:v>
                </c:pt>
                <c:pt idx="191">
                  <c:v>35064</c:v>
                </c:pt>
                <c:pt idx="192">
                  <c:v>35095</c:v>
                </c:pt>
                <c:pt idx="193">
                  <c:v>35124</c:v>
                </c:pt>
                <c:pt idx="194">
                  <c:v>35155</c:v>
                </c:pt>
                <c:pt idx="195">
                  <c:v>35185</c:v>
                </c:pt>
                <c:pt idx="196">
                  <c:v>35216</c:v>
                </c:pt>
                <c:pt idx="197">
                  <c:v>35246</c:v>
                </c:pt>
                <c:pt idx="198">
                  <c:v>35277</c:v>
                </c:pt>
                <c:pt idx="199">
                  <c:v>35308</c:v>
                </c:pt>
                <c:pt idx="200">
                  <c:v>35338</c:v>
                </c:pt>
                <c:pt idx="201">
                  <c:v>35369</c:v>
                </c:pt>
                <c:pt idx="202">
                  <c:v>35399</c:v>
                </c:pt>
                <c:pt idx="203">
                  <c:v>35430</c:v>
                </c:pt>
                <c:pt idx="204">
                  <c:v>35461</c:v>
                </c:pt>
                <c:pt idx="205">
                  <c:v>35489</c:v>
                </c:pt>
                <c:pt idx="206">
                  <c:v>35520</c:v>
                </c:pt>
                <c:pt idx="207">
                  <c:v>35550</c:v>
                </c:pt>
                <c:pt idx="208">
                  <c:v>35581</c:v>
                </c:pt>
                <c:pt idx="209">
                  <c:v>35611</c:v>
                </c:pt>
                <c:pt idx="210">
                  <c:v>35642</c:v>
                </c:pt>
                <c:pt idx="211">
                  <c:v>35673</c:v>
                </c:pt>
                <c:pt idx="212">
                  <c:v>35703</c:v>
                </c:pt>
                <c:pt idx="213">
                  <c:v>35734</c:v>
                </c:pt>
                <c:pt idx="214">
                  <c:v>35764</c:v>
                </c:pt>
                <c:pt idx="215">
                  <c:v>35795</c:v>
                </c:pt>
                <c:pt idx="216">
                  <c:v>35826</c:v>
                </c:pt>
                <c:pt idx="217">
                  <c:v>35854</c:v>
                </c:pt>
                <c:pt idx="218">
                  <c:v>35885</c:v>
                </c:pt>
                <c:pt idx="219">
                  <c:v>35915</c:v>
                </c:pt>
                <c:pt idx="220">
                  <c:v>35946</c:v>
                </c:pt>
                <c:pt idx="221">
                  <c:v>35976</c:v>
                </c:pt>
                <c:pt idx="222">
                  <c:v>36007</c:v>
                </c:pt>
                <c:pt idx="223">
                  <c:v>36038</c:v>
                </c:pt>
                <c:pt idx="224">
                  <c:v>36068</c:v>
                </c:pt>
                <c:pt idx="225">
                  <c:v>36099</c:v>
                </c:pt>
                <c:pt idx="226">
                  <c:v>36129</c:v>
                </c:pt>
                <c:pt idx="227">
                  <c:v>36160</c:v>
                </c:pt>
                <c:pt idx="228">
                  <c:v>36191</c:v>
                </c:pt>
                <c:pt idx="229">
                  <c:v>36219</c:v>
                </c:pt>
                <c:pt idx="230">
                  <c:v>36250</c:v>
                </c:pt>
                <c:pt idx="231">
                  <c:v>36280</c:v>
                </c:pt>
                <c:pt idx="232">
                  <c:v>36311</c:v>
                </c:pt>
                <c:pt idx="233">
                  <c:v>36341</c:v>
                </c:pt>
                <c:pt idx="234">
                  <c:v>36372</c:v>
                </c:pt>
                <c:pt idx="235">
                  <c:v>36403</c:v>
                </c:pt>
                <c:pt idx="236">
                  <c:v>36433</c:v>
                </c:pt>
                <c:pt idx="237">
                  <c:v>36464</c:v>
                </c:pt>
                <c:pt idx="238">
                  <c:v>36494</c:v>
                </c:pt>
                <c:pt idx="239">
                  <c:v>36525</c:v>
                </c:pt>
                <c:pt idx="240">
                  <c:v>36556</c:v>
                </c:pt>
                <c:pt idx="241">
                  <c:v>36585</c:v>
                </c:pt>
                <c:pt idx="242">
                  <c:v>36616</c:v>
                </c:pt>
                <c:pt idx="243">
                  <c:v>36646</c:v>
                </c:pt>
                <c:pt idx="244">
                  <c:v>36677</c:v>
                </c:pt>
                <c:pt idx="245">
                  <c:v>36707</c:v>
                </c:pt>
                <c:pt idx="246">
                  <c:v>36738</c:v>
                </c:pt>
                <c:pt idx="247">
                  <c:v>36769</c:v>
                </c:pt>
                <c:pt idx="248">
                  <c:v>36799</c:v>
                </c:pt>
                <c:pt idx="249">
                  <c:v>36830</c:v>
                </c:pt>
                <c:pt idx="250">
                  <c:v>36860</c:v>
                </c:pt>
                <c:pt idx="251">
                  <c:v>36891</c:v>
                </c:pt>
                <c:pt idx="252">
                  <c:v>36922</c:v>
                </c:pt>
                <c:pt idx="253">
                  <c:v>36950</c:v>
                </c:pt>
                <c:pt idx="254">
                  <c:v>36981</c:v>
                </c:pt>
                <c:pt idx="255">
                  <c:v>37011</c:v>
                </c:pt>
                <c:pt idx="256">
                  <c:v>37042</c:v>
                </c:pt>
                <c:pt idx="257">
                  <c:v>37072</c:v>
                </c:pt>
                <c:pt idx="258">
                  <c:v>37103</c:v>
                </c:pt>
                <c:pt idx="259">
                  <c:v>37134</c:v>
                </c:pt>
                <c:pt idx="260">
                  <c:v>37164</c:v>
                </c:pt>
                <c:pt idx="261">
                  <c:v>37195</c:v>
                </c:pt>
                <c:pt idx="262">
                  <c:v>37225</c:v>
                </c:pt>
                <c:pt idx="263">
                  <c:v>37256</c:v>
                </c:pt>
                <c:pt idx="264">
                  <c:v>37287</c:v>
                </c:pt>
                <c:pt idx="265">
                  <c:v>37315</c:v>
                </c:pt>
                <c:pt idx="266">
                  <c:v>37346</c:v>
                </c:pt>
                <c:pt idx="267">
                  <c:v>37376</c:v>
                </c:pt>
                <c:pt idx="268">
                  <c:v>37407</c:v>
                </c:pt>
                <c:pt idx="269">
                  <c:v>37437</c:v>
                </c:pt>
                <c:pt idx="270">
                  <c:v>37468</c:v>
                </c:pt>
                <c:pt idx="271">
                  <c:v>37499</c:v>
                </c:pt>
                <c:pt idx="272">
                  <c:v>37529</c:v>
                </c:pt>
                <c:pt idx="273">
                  <c:v>37560</c:v>
                </c:pt>
                <c:pt idx="274">
                  <c:v>37590</c:v>
                </c:pt>
                <c:pt idx="275">
                  <c:v>37621</c:v>
                </c:pt>
                <c:pt idx="276">
                  <c:v>37652</c:v>
                </c:pt>
                <c:pt idx="277">
                  <c:v>37680</c:v>
                </c:pt>
                <c:pt idx="278">
                  <c:v>37711</c:v>
                </c:pt>
                <c:pt idx="279">
                  <c:v>37741</c:v>
                </c:pt>
                <c:pt idx="280">
                  <c:v>37772</c:v>
                </c:pt>
                <c:pt idx="281">
                  <c:v>37802</c:v>
                </c:pt>
                <c:pt idx="282">
                  <c:v>37833</c:v>
                </c:pt>
                <c:pt idx="283">
                  <c:v>37864</c:v>
                </c:pt>
                <c:pt idx="284">
                  <c:v>37894</c:v>
                </c:pt>
                <c:pt idx="285">
                  <c:v>37925</c:v>
                </c:pt>
                <c:pt idx="286">
                  <c:v>37955</c:v>
                </c:pt>
                <c:pt idx="287">
                  <c:v>37986</c:v>
                </c:pt>
                <c:pt idx="288">
                  <c:v>38017</c:v>
                </c:pt>
                <c:pt idx="289">
                  <c:v>38046</c:v>
                </c:pt>
                <c:pt idx="290">
                  <c:v>38077</c:v>
                </c:pt>
                <c:pt idx="291">
                  <c:v>38107</c:v>
                </c:pt>
                <c:pt idx="292">
                  <c:v>38138</c:v>
                </c:pt>
                <c:pt idx="293">
                  <c:v>38168</c:v>
                </c:pt>
                <c:pt idx="294">
                  <c:v>38199</c:v>
                </c:pt>
                <c:pt idx="295">
                  <c:v>38230</c:v>
                </c:pt>
                <c:pt idx="296">
                  <c:v>38260</c:v>
                </c:pt>
                <c:pt idx="297">
                  <c:v>38291</c:v>
                </c:pt>
                <c:pt idx="298">
                  <c:v>38321</c:v>
                </c:pt>
                <c:pt idx="299">
                  <c:v>38352</c:v>
                </c:pt>
                <c:pt idx="300">
                  <c:v>38383</c:v>
                </c:pt>
                <c:pt idx="301">
                  <c:v>38411</c:v>
                </c:pt>
                <c:pt idx="302">
                  <c:v>38442</c:v>
                </c:pt>
                <c:pt idx="303">
                  <c:v>38472</c:v>
                </c:pt>
                <c:pt idx="304">
                  <c:v>38503</c:v>
                </c:pt>
                <c:pt idx="305">
                  <c:v>38533</c:v>
                </c:pt>
                <c:pt idx="306">
                  <c:v>38564</c:v>
                </c:pt>
                <c:pt idx="307">
                  <c:v>38595</c:v>
                </c:pt>
                <c:pt idx="308">
                  <c:v>38625</c:v>
                </c:pt>
                <c:pt idx="309">
                  <c:v>38656</c:v>
                </c:pt>
                <c:pt idx="310">
                  <c:v>38686</c:v>
                </c:pt>
                <c:pt idx="311">
                  <c:v>38717</c:v>
                </c:pt>
                <c:pt idx="312">
                  <c:v>38748</c:v>
                </c:pt>
                <c:pt idx="313">
                  <c:v>38776</c:v>
                </c:pt>
                <c:pt idx="314">
                  <c:v>38807</c:v>
                </c:pt>
                <c:pt idx="315">
                  <c:v>38837</c:v>
                </c:pt>
                <c:pt idx="316">
                  <c:v>38868</c:v>
                </c:pt>
                <c:pt idx="317">
                  <c:v>38898</c:v>
                </c:pt>
                <c:pt idx="318">
                  <c:v>38929</c:v>
                </c:pt>
                <c:pt idx="319">
                  <c:v>38960</c:v>
                </c:pt>
                <c:pt idx="320">
                  <c:v>38990</c:v>
                </c:pt>
                <c:pt idx="321">
                  <c:v>39021</c:v>
                </c:pt>
                <c:pt idx="322">
                  <c:v>39051</c:v>
                </c:pt>
                <c:pt idx="323">
                  <c:v>39082</c:v>
                </c:pt>
                <c:pt idx="324">
                  <c:v>39113</c:v>
                </c:pt>
                <c:pt idx="325">
                  <c:v>39141</c:v>
                </c:pt>
                <c:pt idx="326">
                  <c:v>39172</c:v>
                </c:pt>
                <c:pt idx="327">
                  <c:v>39202</c:v>
                </c:pt>
                <c:pt idx="328">
                  <c:v>39233</c:v>
                </c:pt>
                <c:pt idx="329">
                  <c:v>39263</c:v>
                </c:pt>
                <c:pt idx="330">
                  <c:v>39294</c:v>
                </c:pt>
                <c:pt idx="331">
                  <c:v>39325</c:v>
                </c:pt>
                <c:pt idx="332">
                  <c:v>39355</c:v>
                </c:pt>
                <c:pt idx="333">
                  <c:v>39386</c:v>
                </c:pt>
                <c:pt idx="334">
                  <c:v>39416</c:v>
                </c:pt>
                <c:pt idx="335">
                  <c:v>39447</c:v>
                </c:pt>
                <c:pt idx="336">
                  <c:v>39478</c:v>
                </c:pt>
                <c:pt idx="337">
                  <c:v>39507</c:v>
                </c:pt>
                <c:pt idx="338">
                  <c:v>39538</c:v>
                </c:pt>
                <c:pt idx="339">
                  <c:v>39568</c:v>
                </c:pt>
                <c:pt idx="340">
                  <c:v>39599</c:v>
                </c:pt>
                <c:pt idx="341">
                  <c:v>39629</c:v>
                </c:pt>
                <c:pt idx="342">
                  <c:v>39660</c:v>
                </c:pt>
                <c:pt idx="343">
                  <c:v>39691</c:v>
                </c:pt>
                <c:pt idx="344">
                  <c:v>39721</c:v>
                </c:pt>
                <c:pt idx="345">
                  <c:v>39752</c:v>
                </c:pt>
                <c:pt idx="346">
                  <c:v>39782</c:v>
                </c:pt>
                <c:pt idx="347">
                  <c:v>39813</c:v>
                </c:pt>
                <c:pt idx="348">
                  <c:v>39844</c:v>
                </c:pt>
                <c:pt idx="349">
                  <c:v>39872</c:v>
                </c:pt>
                <c:pt idx="350">
                  <c:v>39903</c:v>
                </c:pt>
                <c:pt idx="351">
                  <c:v>39933</c:v>
                </c:pt>
                <c:pt idx="352">
                  <c:v>39964</c:v>
                </c:pt>
                <c:pt idx="353">
                  <c:v>39994</c:v>
                </c:pt>
                <c:pt idx="354">
                  <c:v>40025</c:v>
                </c:pt>
                <c:pt idx="355">
                  <c:v>40056</c:v>
                </c:pt>
                <c:pt idx="356">
                  <c:v>40086</c:v>
                </c:pt>
                <c:pt idx="357">
                  <c:v>40117</c:v>
                </c:pt>
                <c:pt idx="358">
                  <c:v>40147</c:v>
                </c:pt>
                <c:pt idx="359">
                  <c:v>40178</c:v>
                </c:pt>
                <c:pt idx="360">
                  <c:v>40209</c:v>
                </c:pt>
                <c:pt idx="361">
                  <c:v>40237</c:v>
                </c:pt>
                <c:pt idx="362">
                  <c:v>40268</c:v>
                </c:pt>
                <c:pt idx="363">
                  <c:v>40298</c:v>
                </c:pt>
                <c:pt idx="364">
                  <c:v>40329</c:v>
                </c:pt>
                <c:pt idx="365">
                  <c:v>40359</c:v>
                </c:pt>
                <c:pt idx="366">
                  <c:v>40390</c:v>
                </c:pt>
                <c:pt idx="367">
                  <c:v>40421</c:v>
                </c:pt>
                <c:pt idx="368">
                  <c:v>40451</c:v>
                </c:pt>
                <c:pt idx="369">
                  <c:v>40482</c:v>
                </c:pt>
                <c:pt idx="370">
                  <c:v>40512</c:v>
                </c:pt>
                <c:pt idx="371">
                  <c:v>40543</c:v>
                </c:pt>
                <c:pt idx="372">
                  <c:v>40574</c:v>
                </c:pt>
                <c:pt idx="373">
                  <c:v>40602</c:v>
                </c:pt>
                <c:pt idx="374">
                  <c:v>40633</c:v>
                </c:pt>
                <c:pt idx="375">
                  <c:v>40663</c:v>
                </c:pt>
                <c:pt idx="376">
                  <c:v>40694</c:v>
                </c:pt>
                <c:pt idx="377">
                  <c:v>40724</c:v>
                </c:pt>
                <c:pt idx="378">
                  <c:v>40755</c:v>
                </c:pt>
                <c:pt idx="379">
                  <c:v>40786</c:v>
                </c:pt>
                <c:pt idx="380">
                  <c:v>40816</c:v>
                </c:pt>
                <c:pt idx="381">
                  <c:v>40847</c:v>
                </c:pt>
                <c:pt idx="382">
                  <c:v>40877</c:v>
                </c:pt>
                <c:pt idx="383">
                  <c:v>40908</c:v>
                </c:pt>
                <c:pt idx="384">
                  <c:v>40939</c:v>
                </c:pt>
                <c:pt idx="385">
                  <c:v>40968</c:v>
                </c:pt>
                <c:pt idx="386">
                  <c:v>40999</c:v>
                </c:pt>
                <c:pt idx="387">
                  <c:v>41029</c:v>
                </c:pt>
                <c:pt idx="388">
                  <c:v>41060</c:v>
                </c:pt>
                <c:pt idx="389">
                  <c:v>41090</c:v>
                </c:pt>
                <c:pt idx="390">
                  <c:v>41121</c:v>
                </c:pt>
                <c:pt idx="391">
                  <c:v>41152</c:v>
                </c:pt>
                <c:pt idx="392">
                  <c:v>41182</c:v>
                </c:pt>
                <c:pt idx="393">
                  <c:v>41213</c:v>
                </c:pt>
                <c:pt idx="394">
                  <c:v>41243</c:v>
                </c:pt>
                <c:pt idx="395">
                  <c:v>41274</c:v>
                </c:pt>
                <c:pt idx="396">
                  <c:v>41305</c:v>
                </c:pt>
                <c:pt idx="397">
                  <c:v>41333</c:v>
                </c:pt>
                <c:pt idx="398">
                  <c:v>41364</c:v>
                </c:pt>
                <c:pt idx="399">
                  <c:v>41394</c:v>
                </c:pt>
                <c:pt idx="400">
                  <c:v>41425</c:v>
                </c:pt>
                <c:pt idx="401">
                  <c:v>41455</c:v>
                </c:pt>
                <c:pt idx="402">
                  <c:v>41486</c:v>
                </c:pt>
                <c:pt idx="403">
                  <c:v>41517</c:v>
                </c:pt>
                <c:pt idx="404">
                  <c:v>41547</c:v>
                </c:pt>
                <c:pt idx="405">
                  <c:v>41578</c:v>
                </c:pt>
                <c:pt idx="406">
                  <c:v>41608</c:v>
                </c:pt>
                <c:pt idx="407">
                  <c:v>41639</c:v>
                </c:pt>
                <c:pt idx="408">
                  <c:v>41670</c:v>
                </c:pt>
                <c:pt idx="409">
                  <c:v>41698</c:v>
                </c:pt>
                <c:pt idx="410">
                  <c:v>41729</c:v>
                </c:pt>
                <c:pt idx="411">
                  <c:v>41759</c:v>
                </c:pt>
                <c:pt idx="412">
                  <c:v>41790</c:v>
                </c:pt>
                <c:pt idx="413">
                  <c:v>41820</c:v>
                </c:pt>
                <c:pt idx="414">
                  <c:v>41851</c:v>
                </c:pt>
                <c:pt idx="415">
                  <c:v>41882</c:v>
                </c:pt>
                <c:pt idx="416">
                  <c:v>41912</c:v>
                </c:pt>
                <c:pt idx="417">
                  <c:v>41943</c:v>
                </c:pt>
                <c:pt idx="418">
                  <c:v>41973</c:v>
                </c:pt>
                <c:pt idx="419">
                  <c:v>42004</c:v>
                </c:pt>
                <c:pt idx="420">
                  <c:v>42035</c:v>
                </c:pt>
                <c:pt idx="421">
                  <c:v>42063</c:v>
                </c:pt>
                <c:pt idx="422">
                  <c:v>42094</c:v>
                </c:pt>
                <c:pt idx="423">
                  <c:v>42124</c:v>
                </c:pt>
                <c:pt idx="424">
                  <c:v>42155</c:v>
                </c:pt>
                <c:pt idx="425">
                  <c:v>42185</c:v>
                </c:pt>
                <c:pt idx="426">
                  <c:v>42216</c:v>
                </c:pt>
                <c:pt idx="427">
                  <c:v>42247</c:v>
                </c:pt>
                <c:pt idx="428">
                  <c:v>42277</c:v>
                </c:pt>
                <c:pt idx="429">
                  <c:v>42308</c:v>
                </c:pt>
                <c:pt idx="430">
                  <c:v>42338</c:v>
                </c:pt>
                <c:pt idx="431">
                  <c:v>42369</c:v>
                </c:pt>
                <c:pt idx="432">
                  <c:v>42400</c:v>
                </c:pt>
                <c:pt idx="433">
                  <c:v>42429</c:v>
                </c:pt>
                <c:pt idx="434">
                  <c:v>42460</c:v>
                </c:pt>
                <c:pt idx="435">
                  <c:v>42490</c:v>
                </c:pt>
                <c:pt idx="436">
                  <c:v>42521</c:v>
                </c:pt>
                <c:pt idx="437">
                  <c:v>42551</c:v>
                </c:pt>
                <c:pt idx="438">
                  <c:v>42582</c:v>
                </c:pt>
                <c:pt idx="439">
                  <c:v>42613</c:v>
                </c:pt>
                <c:pt idx="440">
                  <c:v>42643</c:v>
                </c:pt>
                <c:pt idx="441">
                  <c:v>42674</c:v>
                </c:pt>
                <c:pt idx="442">
                  <c:v>42704</c:v>
                </c:pt>
                <c:pt idx="443">
                  <c:v>42735</c:v>
                </c:pt>
                <c:pt idx="444">
                  <c:v>42766</c:v>
                </c:pt>
                <c:pt idx="445">
                  <c:v>42794</c:v>
                </c:pt>
                <c:pt idx="446">
                  <c:v>42825</c:v>
                </c:pt>
                <c:pt idx="447">
                  <c:v>42855</c:v>
                </c:pt>
                <c:pt idx="448">
                  <c:v>42886</c:v>
                </c:pt>
                <c:pt idx="449">
                  <c:v>42916</c:v>
                </c:pt>
                <c:pt idx="450">
                  <c:v>42947</c:v>
                </c:pt>
                <c:pt idx="451">
                  <c:v>42978</c:v>
                </c:pt>
                <c:pt idx="452">
                  <c:v>43008</c:v>
                </c:pt>
                <c:pt idx="453">
                  <c:v>43039</c:v>
                </c:pt>
                <c:pt idx="454">
                  <c:v>43069</c:v>
                </c:pt>
                <c:pt idx="455">
                  <c:v>43100</c:v>
                </c:pt>
                <c:pt idx="456">
                  <c:v>43131</c:v>
                </c:pt>
                <c:pt idx="457">
                  <c:v>43159</c:v>
                </c:pt>
                <c:pt idx="458">
                  <c:v>43190</c:v>
                </c:pt>
                <c:pt idx="459">
                  <c:v>43220</c:v>
                </c:pt>
                <c:pt idx="460">
                  <c:v>43251</c:v>
                </c:pt>
                <c:pt idx="461">
                  <c:v>43281</c:v>
                </c:pt>
                <c:pt idx="462">
                  <c:v>43312</c:v>
                </c:pt>
                <c:pt idx="463">
                  <c:v>43343</c:v>
                </c:pt>
                <c:pt idx="464">
                  <c:v>43373</c:v>
                </c:pt>
                <c:pt idx="465">
                  <c:v>43404</c:v>
                </c:pt>
                <c:pt idx="466">
                  <c:v>43434</c:v>
                </c:pt>
                <c:pt idx="467">
                  <c:v>43465</c:v>
                </c:pt>
                <c:pt idx="468">
                  <c:v>43496</c:v>
                </c:pt>
                <c:pt idx="469">
                  <c:v>43524</c:v>
                </c:pt>
                <c:pt idx="470">
                  <c:v>43555</c:v>
                </c:pt>
                <c:pt idx="471">
                  <c:v>43585</c:v>
                </c:pt>
                <c:pt idx="472">
                  <c:v>43616</c:v>
                </c:pt>
                <c:pt idx="473">
                  <c:v>43646</c:v>
                </c:pt>
                <c:pt idx="474">
                  <c:v>43677</c:v>
                </c:pt>
                <c:pt idx="475">
                  <c:v>43708</c:v>
                </c:pt>
                <c:pt idx="476">
                  <c:v>43738</c:v>
                </c:pt>
                <c:pt idx="477">
                  <c:v>43769</c:v>
                </c:pt>
                <c:pt idx="478">
                  <c:v>43799</c:v>
                </c:pt>
                <c:pt idx="479">
                  <c:v>43830</c:v>
                </c:pt>
                <c:pt idx="480">
                  <c:v>43861</c:v>
                </c:pt>
                <c:pt idx="481">
                  <c:v>43890</c:v>
                </c:pt>
                <c:pt idx="482">
                  <c:v>43921</c:v>
                </c:pt>
                <c:pt idx="483">
                  <c:v>43951</c:v>
                </c:pt>
                <c:pt idx="484">
                  <c:v>43982</c:v>
                </c:pt>
                <c:pt idx="485">
                  <c:v>44012</c:v>
                </c:pt>
                <c:pt idx="486">
                  <c:v>44043</c:v>
                </c:pt>
                <c:pt idx="487">
                  <c:v>44074</c:v>
                </c:pt>
                <c:pt idx="488">
                  <c:v>44104</c:v>
                </c:pt>
                <c:pt idx="489">
                  <c:v>44135</c:v>
                </c:pt>
                <c:pt idx="490">
                  <c:v>44165</c:v>
                </c:pt>
                <c:pt idx="491">
                  <c:v>44196</c:v>
                </c:pt>
                <c:pt idx="492">
                  <c:v>44227</c:v>
                </c:pt>
                <c:pt idx="493">
                  <c:v>44255</c:v>
                </c:pt>
                <c:pt idx="494">
                  <c:v>44286</c:v>
                </c:pt>
                <c:pt idx="495">
                  <c:v>44316</c:v>
                </c:pt>
                <c:pt idx="496">
                  <c:v>44347</c:v>
                </c:pt>
                <c:pt idx="497">
                  <c:v>44377</c:v>
                </c:pt>
                <c:pt idx="498">
                  <c:v>44408</c:v>
                </c:pt>
                <c:pt idx="499">
                  <c:v>44439</c:v>
                </c:pt>
                <c:pt idx="500">
                  <c:v>44469</c:v>
                </c:pt>
                <c:pt idx="501">
                  <c:v>44500</c:v>
                </c:pt>
                <c:pt idx="502">
                  <c:v>44530</c:v>
                </c:pt>
                <c:pt idx="503">
                  <c:v>44561</c:v>
                </c:pt>
                <c:pt idx="504">
                  <c:v>44592</c:v>
                </c:pt>
                <c:pt idx="505">
                  <c:v>44620</c:v>
                </c:pt>
                <c:pt idx="506">
                  <c:v>44651</c:v>
                </c:pt>
                <c:pt idx="507">
                  <c:v>44681</c:v>
                </c:pt>
                <c:pt idx="508">
                  <c:v>44712</c:v>
                </c:pt>
                <c:pt idx="509">
                  <c:v>44742</c:v>
                </c:pt>
                <c:pt idx="510">
                  <c:v>44773</c:v>
                </c:pt>
                <c:pt idx="511">
                  <c:v>44804</c:v>
                </c:pt>
                <c:pt idx="512">
                  <c:v>44834</c:v>
                </c:pt>
                <c:pt idx="513">
                  <c:v>44865</c:v>
                </c:pt>
                <c:pt idx="514">
                  <c:v>44895</c:v>
                </c:pt>
                <c:pt idx="515">
                  <c:v>44926</c:v>
                </c:pt>
                <c:pt idx="516">
                  <c:v>44957</c:v>
                </c:pt>
              </c:numCache>
            </c:numRef>
          </c:cat>
          <c:val>
            <c:numRef>
              <c:f>Sheet1!$D$5:$D$521</c:f>
              <c:numCache>
                <c:formatCode>0.00</c:formatCode>
                <c:ptCount val="517"/>
                <c:pt idx="0">
                  <c:v>10.802272727272726</c:v>
                </c:pt>
                <c:pt idx="1">
                  <c:v>12.414736842105265</c:v>
                </c:pt>
                <c:pt idx="2">
                  <c:v>12.749047619047618</c:v>
                </c:pt>
                <c:pt idx="3">
                  <c:v>11.473333333333333</c:v>
                </c:pt>
                <c:pt idx="4">
                  <c:v>10.181428571428572</c:v>
                </c:pt>
                <c:pt idx="5">
                  <c:v>9.7780952380952382</c:v>
                </c:pt>
                <c:pt idx="6">
                  <c:v>10.247727272727273</c:v>
                </c:pt>
                <c:pt idx="7">
                  <c:v>11.101904761904764</c:v>
                </c:pt>
                <c:pt idx="8">
                  <c:v>11.508571428571429</c:v>
                </c:pt>
                <c:pt idx="9">
                  <c:v>11.751363636363633</c:v>
                </c:pt>
                <c:pt idx="10">
                  <c:v>12.684705882352942</c:v>
                </c:pt>
                <c:pt idx="11">
                  <c:v>12.844090909090907</c:v>
                </c:pt>
                <c:pt idx="12">
                  <c:v>12.568571428571431</c:v>
                </c:pt>
                <c:pt idx="13">
                  <c:v>13.194444444444448</c:v>
                </c:pt>
                <c:pt idx="14">
                  <c:v>13.115909090909094</c:v>
                </c:pt>
                <c:pt idx="15">
                  <c:v>13.679523809523811</c:v>
                </c:pt>
                <c:pt idx="16">
                  <c:v>14.099500000000001</c:v>
                </c:pt>
                <c:pt idx="17">
                  <c:v>13.472272727272729</c:v>
                </c:pt>
                <c:pt idx="18">
                  <c:v>14.280909090909091</c:v>
                </c:pt>
                <c:pt idx="19">
                  <c:v>14.937142857142859</c:v>
                </c:pt>
                <c:pt idx="20">
                  <c:v>15.323809523809521</c:v>
                </c:pt>
                <c:pt idx="21">
                  <c:v>15.148095238095239</c:v>
                </c:pt>
                <c:pt idx="22">
                  <c:v>13.392777777777773</c:v>
                </c:pt>
                <c:pt idx="23">
                  <c:v>13.724545454545456</c:v>
                </c:pt>
                <c:pt idx="24">
                  <c:v>14.593999999999999</c:v>
                </c:pt>
                <c:pt idx="25">
                  <c:v>14.425555555555556</c:v>
                </c:pt>
                <c:pt idx="26">
                  <c:v>13.861304347826087</c:v>
                </c:pt>
                <c:pt idx="27">
                  <c:v>13.871904761904762</c:v>
                </c:pt>
                <c:pt idx="28">
                  <c:v>13.622499999999999</c:v>
                </c:pt>
                <c:pt idx="29">
                  <c:v>14.299545454545456</c:v>
                </c:pt>
                <c:pt idx="30">
                  <c:v>13.946190476190477</c:v>
                </c:pt>
                <c:pt idx="31">
                  <c:v>13.055000000000001</c:v>
                </c:pt>
                <c:pt idx="32">
                  <c:v>12.339047619047619</c:v>
                </c:pt>
                <c:pt idx="33">
                  <c:v>10.906500000000001</c:v>
                </c:pt>
                <c:pt idx="34">
                  <c:v>10.550526315789472</c:v>
                </c:pt>
                <c:pt idx="35">
                  <c:v>10.54</c:v>
                </c:pt>
                <c:pt idx="36">
                  <c:v>10.457142857142859</c:v>
                </c:pt>
                <c:pt idx="37">
                  <c:v>10.724736842105262</c:v>
                </c:pt>
                <c:pt idx="38">
                  <c:v>10.506521739130438</c:v>
                </c:pt>
                <c:pt idx="39">
                  <c:v>10.4</c:v>
                </c:pt>
                <c:pt idx="40">
                  <c:v>10.38</c:v>
                </c:pt>
                <c:pt idx="41">
                  <c:v>10.848636363636365</c:v>
                </c:pt>
                <c:pt idx="42">
                  <c:v>11.376999999999999</c:v>
                </c:pt>
                <c:pt idx="43">
                  <c:v>11.846086956521738</c:v>
                </c:pt>
                <c:pt idx="44">
                  <c:v>11.653809523809525</c:v>
                </c:pt>
                <c:pt idx="45">
                  <c:v>11.541</c:v>
                </c:pt>
                <c:pt idx="46">
                  <c:v>11.690000000000003</c:v>
                </c:pt>
                <c:pt idx="47">
                  <c:v>11.82952380952381</c:v>
                </c:pt>
                <c:pt idx="48">
                  <c:v>11.674285714285713</c:v>
                </c:pt>
                <c:pt idx="49">
                  <c:v>11.842105263157896</c:v>
                </c:pt>
                <c:pt idx="50">
                  <c:v>12.319090909090905</c:v>
                </c:pt>
                <c:pt idx="51">
                  <c:v>12.6335</c:v>
                </c:pt>
                <c:pt idx="52">
                  <c:v>13.408636363636363</c:v>
                </c:pt>
                <c:pt idx="53">
                  <c:v>13.562857142857146</c:v>
                </c:pt>
                <c:pt idx="54">
                  <c:v>13.362380952380953</c:v>
                </c:pt>
                <c:pt idx="55">
                  <c:v>12.716086956521737</c:v>
                </c:pt>
                <c:pt idx="56">
                  <c:v>12.522631578947369</c:v>
                </c:pt>
                <c:pt idx="57">
                  <c:v>12.160454545454547</c:v>
                </c:pt>
                <c:pt idx="58">
                  <c:v>11.572631578947368</c:v>
                </c:pt>
                <c:pt idx="59">
                  <c:v>11.499499999999999</c:v>
                </c:pt>
                <c:pt idx="60">
                  <c:v>11.384285714285717</c:v>
                </c:pt>
                <c:pt idx="61">
                  <c:v>11.508888888888889</c:v>
                </c:pt>
                <c:pt idx="62">
                  <c:v>11.855238095238096</c:v>
                </c:pt>
                <c:pt idx="63">
                  <c:v>11.434761904761903</c:v>
                </c:pt>
                <c:pt idx="64">
                  <c:v>10.846818181818183</c:v>
                </c:pt>
                <c:pt idx="65">
                  <c:v>10.156000000000001</c:v>
                </c:pt>
                <c:pt idx="66">
                  <c:v>10.306818181818182</c:v>
                </c:pt>
                <c:pt idx="67">
                  <c:v>10.331818181818182</c:v>
                </c:pt>
                <c:pt idx="68">
                  <c:v>10.373157894736842</c:v>
                </c:pt>
                <c:pt idx="69">
                  <c:v>10.236818181818181</c:v>
                </c:pt>
                <c:pt idx="70">
                  <c:v>9.7815789473684234</c:v>
                </c:pt>
                <c:pt idx="71">
                  <c:v>9.2590476190476192</c:v>
                </c:pt>
                <c:pt idx="72">
                  <c:v>9.1938095238095237</c:v>
                </c:pt>
                <c:pt idx="73">
                  <c:v>8.7042105263157907</c:v>
                </c:pt>
                <c:pt idx="74">
                  <c:v>7.7784999999999984</c:v>
                </c:pt>
                <c:pt idx="75">
                  <c:v>7.2990909090909097</c:v>
                </c:pt>
                <c:pt idx="76">
                  <c:v>7.7095238095238088</c:v>
                </c:pt>
                <c:pt idx="77">
                  <c:v>7.7995238095238077</c:v>
                </c:pt>
                <c:pt idx="78">
                  <c:v>7.3031818181818178</c:v>
                </c:pt>
                <c:pt idx="79">
                  <c:v>7.1657142857142837</c:v>
                </c:pt>
                <c:pt idx="80">
                  <c:v>7.4476190476190478</c:v>
                </c:pt>
                <c:pt idx="81">
                  <c:v>7.4263636363636349</c:v>
                </c:pt>
                <c:pt idx="82">
                  <c:v>7.2505555555555565</c:v>
                </c:pt>
                <c:pt idx="83">
                  <c:v>7.1127272727272706</c:v>
                </c:pt>
                <c:pt idx="84">
                  <c:v>7.0845000000000011</c:v>
                </c:pt>
                <c:pt idx="85">
                  <c:v>7.2505263157894735</c:v>
                </c:pt>
                <c:pt idx="86">
                  <c:v>7.248636363636364</c:v>
                </c:pt>
                <c:pt idx="87">
                  <c:v>8.0228571428571431</c:v>
                </c:pt>
                <c:pt idx="88">
                  <c:v>8.6130000000000013</c:v>
                </c:pt>
                <c:pt idx="89">
                  <c:v>8.4022727272727273</c:v>
                </c:pt>
                <c:pt idx="90">
                  <c:v>8.4468181818181822</c:v>
                </c:pt>
                <c:pt idx="91">
                  <c:v>8.7604761904761883</c:v>
                </c:pt>
                <c:pt idx="92">
                  <c:v>9.4219047619047629</c:v>
                </c:pt>
                <c:pt idx="93">
                  <c:v>9.5199999999999978</c:v>
                </c:pt>
                <c:pt idx="94">
                  <c:v>8.8605263157894711</c:v>
                </c:pt>
                <c:pt idx="95">
                  <c:v>8.9877272727272732</c:v>
                </c:pt>
                <c:pt idx="96">
                  <c:v>8.6657894736842085</c:v>
                </c:pt>
                <c:pt idx="97">
                  <c:v>8.2119999999999997</c:v>
                </c:pt>
                <c:pt idx="98">
                  <c:v>8.3734782608695646</c:v>
                </c:pt>
                <c:pt idx="99">
                  <c:v>8.7185000000000006</c:v>
                </c:pt>
                <c:pt idx="100">
                  <c:v>9.0890476190476175</c:v>
                </c:pt>
                <c:pt idx="101">
                  <c:v>8.9213636363636351</c:v>
                </c:pt>
                <c:pt idx="102">
                  <c:v>9.0560000000000009</c:v>
                </c:pt>
                <c:pt idx="103">
                  <c:v>9.2604347826086943</c:v>
                </c:pt>
                <c:pt idx="104">
                  <c:v>8.9771428571428569</c:v>
                </c:pt>
                <c:pt idx="105">
                  <c:v>8.7955000000000005</c:v>
                </c:pt>
                <c:pt idx="106">
                  <c:v>8.9625000000000004</c:v>
                </c:pt>
                <c:pt idx="107">
                  <c:v>9.1057142857142868</c:v>
                </c:pt>
                <c:pt idx="108">
                  <c:v>9.0914999999999999</c:v>
                </c:pt>
                <c:pt idx="109">
                  <c:v>9.1689473684210547</c:v>
                </c:pt>
                <c:pt idx="110">
                  <c:v>9.3577272727272724</c:v>
                </c:pt>
                <c:pt idx="111">
                  <c:v>9.1755000000000013</c:v>
                </c:pt>
                <c:pt idx="112">
                  <c:v>8.8590909090909076</c:v>
                </c:pt>
                <c:pt idx="113">
                  <c:v>8.2772727272727291</c:v>
                </c:pt>
                <c:pt idx="114">
                  <c:v>8.0184999999999995</c:v>
                </c:pt>
                <c:pt idx="115">
                  <c:v>8.1126086956521757</c:v>
                </c:pt>
                <c:pt idx="116">
                  <c:v>8.1905000000000037</c:v>
                </c:pt>
                <c:pt idx="117">
                  <c:v>8.0076190476190483</c:v>
                </c:pt>
                <c:pt idx="118">
                  <c:v>7.8742857142857137</c:v>
                </c:pt>
                <c:pt idx="119">
                  <c:v>7.8360000000000003</c:v>
                </c:pt>
                <c:pt idx="120">
                  <c:v>8.206666666666667</c:v>
                </c:pt>
                <c:pt idx="121">
                  <c:v>8.4731578947368433</c:v>
                </c:pt>
                <c:pt idx="122">
                  <c:v>8.5886363636363647</c:v>
                </c:pt>
                <c:pt idx="123">
                  <c:v>8.7855000000000008</c:v>
                </c:pt>
                <c:pt idx="124">
                  <c:v>8.7581818181818178</c:v>
                </c:pt>
                <c:pt idx="125">
                  <c:v>8.4800000000000022</c:v>
                </c:pt>
                <c:pt idx="126">
                  <c:v>8.4714285714285733</c:v>
                </c:pt>
                <c:pt idx="127">
                  <c:v>8.7526086956521745</c:v>
                </c:pt>
                <c:pt idx="128">
                  <c:v>8.8931578947368415</c:v>
                </c:pt>
                <c:pt idx="129">
                  <c:v>8.7195454545454538</c:v>
                </c:pt>
                <c:pt idx="130">
                  <c:v>8.3919999999999995</c:v>
                </c:pt>
                <c:pt idx="131">
                  <c:v>8.0749999999999993</c:v>
                </c:pt>
                <c:pt idx="132">
                  <c:v>8.0919047619047628</c:v>
                </c:pt>
                <c:pt idx="133">
                  <c:v>7.8547368421052619</c:v>
                </c:pt>
                <c:pt idx="134">
                  <c:v>8.1100000000000012</c:v>
                </c:pt>
                <c:pt idx="135">
                  <c:v>8.0390909090909091</c:v>
                </c:pt>
                <c:pt idx="136">
                  <c:v>8.0677272727272715</c:v>
                </c:pt>
                <c:pt idx="137">
                  <c:v>8.2840000000000025</c:v>
                </c:pt>
                <c:pt idx="138">
                  <c:v>8.2727272727272716</c:v>
                </c:pt>
                <c:pt idx="139">
                  <c:v>7.8999999999999995</c:v>
                </c:pt>
                <c:pt idx="140">
                  <c:v>7.6500000000000012</c:v>
                </c:pt>
                <c:pt idx="141">
                  <c:v>7.5272727272727273</c:v>
                </c:pt>
                <c:pt idx="142">
                  <c:v>7.4173684210526307</c:v>
                </c:pt>
                <c:pt idx="143">
                  <c:v>7.0885714285714281</c:v>
                </c:pt>
                <c:pt idx="144">
                  <c:v>7.0323809523809526</c:v>
                </c:pt>
                <c:pt idx="145">
                  <c:v>7.3378947368421059</c:v>
                </c:pt>
                <c:pt idx="146">
                  <c:v>7.5422727272727261</c:v>
                </c:pt>
                <c:pt idx="147">
                  <c:v>7.4804761904761907</c:v>
                </c:pt>
                <c:pt idx="148">
                  <c:v>7.3920000000000012</c:v>
                </c:pt>
                <c:pt idx="149">
                  <c:v>7.26181818181818</c:v>
                </c:pt>
                <c:pt idx="150">
                  <c:v>6.8445454545454547</c:v>
                </c:pt>
                <c:pt idx="151">
                  <c:v>6.5857142857142863</c:v>
                </c:pt>
                <c:pt idx="152">
                  <c:v>6.415238095238097</c:v>
                </c:pt>
                <c:pt idx="153">
                  <c:v>6.5890476190476193</c:v>
                </c:pt>
                <c:pt idx="154">
                  <c:v>6.8731578947368419</c:v>
                </c:pt>
                <c:pt idx="155">
                  <c:v>6.7699999999999987</c:v>
                </c:pt>
                <c:pt idx="156">
                  <c:v>6.6</c:v>
                </c:pt>
                <c:pt idx="157">
                  <c:v>6.2589473684210537</c:v>
                </c:pt>
                <c:pt idx="158">
                  <c:v>5.9752173913043478</c:v>
                </c:pt>
                <c:pt idx="159">
                  <c:v>5.9695238095238086</c:v>
                </c:pt>
                <c:pt idx="160">
                  <c:v>6.0354999999999999</c:v>
                </c:pt>
                <c:pt idx="161">
                  <c:v>5.962727272727272</c:v>
                </c:pt>
                <c:pt idx="162">
                  <c:v>5.8052380952380966</c:v>
                </c:pt>
                <c:pt idx="163">
                  <c:v>5.6777272727272736</c:v>
                </c:pt>
                <c:pt idx="164">
                  <c:v>5.36</c:v>
                </c:pt>
                <c:pt idx="165">
                  <c:v>5.3339999999999987</c:v>
                </c:pt>
                <c:pt idx="166">
                  <c:v>5.7240000000000011</c:v>
                </c:pt>
                <c:pt idx="167">
                  <c:v>5.7740909090909085</c:v>
                </c:pt>
                <c:pt idx="168">
                  <c:v>5.7505000000000006</c:v>
                </c:pt>
                <c:pt idx="169">
                  <c:v>5.9731578947368416</c:v>
                </c:pt>
                <c:pt idx="170">
                  <c:v>6.4826086956521749</c:v>
                </c:pt>
                <c:pt idx="171">
                  <c:v>6.9721052631578928</c:v>
                </c:pt>
                <c:pt idx="172">
                  <c:v>7.1833333333333327</c:v>
                </c:pt>
                <c:pt idx="173">
                  <c:v>7.1013636363636348</c:v>
                </c:pt>
                <c:pt idx="174">
                  <c:v>7.298</c:v>
                </c:pt>
                <c:pt idx="175">
                  <c:v>7.2360869565217394</c:v>
                </c:pt>
                <c:pt idx="176">
                  <c:v>7.4571428571428555</c:v>
                </c:pt>
                <c:pt idx="177">
                  <c:v>7.7439999999999998</c:v>
                </c:pt>
                <c:pt idx="178">
                  <c:v>7.9550000000000001</c:v>
                </c:pt>
                <c:pt idx="179">
                  <c:v>7.8138095238095238</c:v>
                </c:pt>
                <c:pt idx="180">
                  <c:v>7.7794999999999987</c:v>
                </c:pt>
                <c:pt idx="181">
                  <c:v>7.4694736842105272</c:v>
                </c:pt>
                <c:pt idx="182">
                  <c:v>7.204782608695651</c:v>
                </c:pt>
                <c:pt idx="183">
                  <c:v>7.0626315789473697</c:v>
                </c:pt>
                <c:pt idx="184">
                  <c:v>6.6327272727272719</c:v>
                </c:pt>
                <c:pt idx="185">
                  <c:v>6.168181818181818</c:v>
                </c:pt>
                <c:pt idx="186">
                  <c:v>6.2780000000000005</c:v>
                </c:pt>
                <c:pt idx="187">
                  <c:v>6.4882608695652193</c:v>
                </c:pt>
                <c:pt idx="188">
                  <c:v>6.1974999999999998</c:v>
                </c:pt>
                <c:pt idx="189">
                  <c:v>6.0447619047619057</c:v>
                </c:pt>
                <c:pt idx="190">
                  <c:v>5.9304761904761891</c:v>
                </c:pt>
                <c:pt idx="191">
                  <c:v>5.7114999999999991</c:v>
                </c:pt>
                <c:pt idx="192">
                  <c:v>5.6523809523809527</c:v>
                </c:pt>
                <c:pt idx="193">
                  <c:v>5.8055000000000003</c:v>
                </c:pt>
                <c:pt idx="194">
                  <c:v>6.2685714285714278</c:v>
                </c:pt>
                <c:pt idx="195">
                  <c:v>6.5113636363636367</c:v>
                </c:pt>
                <c:pt idx="196">
                  <c:v>6.7368181818181823</c:v>
                </c:pt>
                <c:pt idx="197">
                  <c:v>6.911999999999999</c:v>
                </c:pt>
                <c:pt idx="198">
                  <c:v>6.8654545454545461</c:v>
                </c:pt>
                <c:pt idx="199">
                  <c:v>6.6354545454545475</c:v>
                </c:pt>
                <c:pt idx="200">
                  <c:v>6.831999999999999</c:v>
                </c:pt>
                <c:pt idx="201">
                  <c:v>6.5336363636363641</c:v>
                </c:pt>
                <c:pt idx="202">
                  <c:v>6.2036842105263164</c:v>
                </c:pt>
                <c:pt idx="203">
                  <c:v>6.3023809523809522</c:v>
                </c:pt>
                <c:pt idx="204">
                  <c:v>6.5790476190476186</c:v>
                </c:pt>
                <c:pt idx="205">
                  <c:v>6.4194736842105264</c:v>
                </c:pt>
                <c:pt idx="206">
                  <c:v>6.6944999999999997</c:v>
                </c:pt>
                <c:pt idx="207">
                  <c:v>6.8854545454545466</c:v>
                </c:pt>
                <c:pt idx="208">
                  <c:v>6.7109523809523797</c:v>
                </c:pt>
                <c:pt idx="209">
                  <c:v>6.4938095238095253</c:v>
                </c:pt>
                <c:pt idx="210">
                  <c:v>6.2204545454545448</c:v>
                </c:pt>
                <c:pt idx="211">
                  <c:v>6.2985714285714263</c:v>
                </c:pt>
                <c:pt idx="212">
                  <c:v>6.2085714285714282</c:v>
                </c:pt>
                <c:pt idx="213">
                  <c:v>6.0295454545454561</c:v>
                </c:pt>
                <c:pt idx="214">
                  <c:v>5.8749999999999991</c:v>
                </c:pt>
                <c:pt idx="215">
                  <c:v>5.8086363636363645</c:v>
                </c:pt>
                <c:pt idx="216">
                  <c:v>5.5445000000000011</c:v>
                </c:pt>
                <c:pt idx="217">
                  <c:v>5.5747368421052643</c:v>
                </c:pt>
                <c:pt idx="218">
                  <c:v>5.6472727272727274</c:v>
                </c:pt>
                <c:pt idx="219">
                  <c:v>5.6376190476190482</c:v>
                </c:pt>
                <c:pt idx="220">
                  <c:v>5.6525000000000016</c:v>
                </c:pt>
                <c:pt idx="221">
                  <c:v>5.4963636363636352</c:v>
                </c:pt>
                <c:pt idx="222">
                  <c:v>5.4613636363636369</c:v>
                </c:pt>
                <c:pt idx="223">
                  <c:v>5.3419047619047619</c:v>
                </c:pt>
                <c:pt idx="224">
                  <c:v>4.8066666666666666</c:v>
                </c:pt>
                <c:pt idx="225">
                  <c:v>4.5299999999999994</c:v>
                </c:pt>
                <c:pt idx="226">
                  <c:v>4.8273684210526318</c:v>
                </c:pt>
                <c:pt idx="227">
                  <c:v>4.6450000000000005</c:v>
                </c:pt>
                <c:pt idx="228">
                  <c:v>4.7221052631578955</c:v>
                </c:pt>
                <c:pt idx="229">
                  <c:v>4.998947368421053</c:v>
                </c:pt>
                <c:pt idx="230">
                  <c:v>5.2326086956521731</c:v>
                </c:pt>
                <c:pt idx="231">
                  <c:v>5.1845454545454537</c:v>
                </c:pt>
                <c:pt idx="232">
                  <c:v>5.5394999999999994</c:v>
                </c:pt>
                <c:pt idx="233">
                  <c:v>5.8995454545454544</c:v>
                </c:pt>
                <c:pt idx="234">
                  <c:v>5.7919047619047621</c:v>
                </c:pt>
                <c:pt idx="235">
                  <c:v>5.9390909090909085</c:v>
                </c:pt>
                <c:pt idx="236">
                  <c:v>5.9152380952380961</c:v>
                </c:pt>
                <c:pt idx="237">
                  <c:v>6.1119999999999992</c:v>
                </c:pt>
                <c:pt idx="238">
                  <c:v>6.0340000000000007</c:v>
                </c:pt>
                <c:pt idx="239">
                  <c:v>6.2754545454545445</c:v>
                </c:pt>
                <c:pt idx="240">
                  <c:v>6.6610000000000014</c:v>
                </c:pt>
                <c:pt idx="241">
                  <c:v>6.519499999999999</c:v>
                </c:pt>
                <c:pt idx="242">
                  <c:v>6.2565217391304353</c:v>
                </c:pt>
                <c:pt idx="243">
                  <c:v>5.9905263157894737</c:v>
                </c:pt>
                <c:pt idx="244">
                  <c:v>6.4404545454545454</c:v>
                </c:pt>
                <c:pt idx="245">
                  <c:v>6.0972727272727267</c:v>
                </c:pt>
                <c:pt idx="246">
                  <c:v>6.0540000000000012</c:v>
                </c:pt>
                <c:pt idx="247">
                  <c:v>5.8260869565217392</c:v>
                </c:pt>
                <c:pt idx="248">
                  <c:v>5.7990000000000004</c:v>
                </c:pt>
                <c:pt idx="249">
                  <c:v>5.7385714285714284</c:v>
                </c:pt>
                <c:pt idx="250">
                  <c:v>5.7171428571428571</c:v>
                </c:pt>
                <c:pt idx="251">
                  <c:v>5.2404999999999999</c:v>
                </c:pt>
                <c:pt idx="252">
                  <c:v>5.1609523809523816</c:v>
                </c:pt>
                <c:pt idx="253">
                  <c:v>5.0989473684210527</c:v>
                </c:pt>
                <c:pt idx="254">
                  <c:v>4.8854545454545448</c:v>
                </c:pt>
                <c:pt idx="255">
                  <c:v>5.141</c:v>
                </c:pt>
                <c:pt idx="256">
                  <c:v>5.3913636363636357</c:v>
                </c:pt>
                <c:pt idx="257">
                  <c:v>5.2842857142857138</c:v>
                </c:pt>
                <c:pt idx="258">
                  <c:v>5.2361904761904752</c:v>
                </c:pt>
                <c:pt idx="259">
                  <c:v>4.9713043478260861</c:v>
                </c:pt>
                <c:pt idx="260">
                  <c:v>4.7317647058823527</c:v>
                </c:pt>
                <c:pt idx="261">
                  <c:v>4.5668181818181814</c:v>
                </c:pt>
                <c:pt idx="262">
                  <c:v>4.6515000000000004</c:v>
                </c:pt>
                <c:pt idx="263">
                  <c:v>5.0875000000000004</c:v>
                </c:pt>
                <c:pt idx="264">
                  <c:v>5.0357142857142847</c:v>
                </c:pt>
                <c:pt idx="265">
                  <c:v>4.9115789473684206</c:v>
                </c:pt>
                <c:pt idx="266">
                  <c:v>5.2839999999999998</c:v>
                </c:pt>
                <c:pt idx="267">
                  <c:v>5.21090909090909</c:v>
                </c:pt>
                <c:pt idx="268">
                  <c:v>5.1645454545454532</c:v>
                </c:pt>
                <c:pt idx="269">
                  <c:v>4.9264999999999999</c:v>
                </c:pt>
                <c:pt idx="270">
                  <c:v>4.6531818181818192</c:v>
                </c:pt>
                <c:pt idx="271">
                  <c:v>4.2572727272727269</c:v>
                </c:pt>
                <c:pt idx="272">
                  <c:v>3.8699999999999997</c:v>
                </c:pt>
                <c:pt idx="273">
                  <c:v>3.9409090909090909</c:v>
                </c:pt>
                <c:pt idx="274">
                  <c:v>4.0484210526315794</c:v>
                </c:pt>
                <c:pt idx="275">
                  <c:v>4.0323809523809517</c:v>
                </c:pt>
                <c:pt idx="276">
                  <c:v>4.0485714285714289</c:v>
                </c:pt>
                <c:pt idx="277">
                  <c:v>3.9026315789473678</c:v>
                </c:pt>
                <c:pt idx="278">
                  <c:v>3.8071428571428574</c:v>
                </c:pt>
                <c:pt idx="279">
                  <c:v>3.9585714285714282</c:v>
                </c:pt>
                <c:pt idx="280">
                  <c:v>3.5690476190476197</c:v>
                </c:pt>
                <c:pt idx="281">
                  <c:v>3.334285714285715</c:v>
                </c:pt>
                <c:pt idx="282">
                  <c:v>3.9754545454545451</c:v>
                </c:pt>
                <c:pt idx="283">
                  <c:v>4.4452380952380954</c:v>
                </c:pt>
                <c:pt idx="284">
                  <c:v>4.2742857142857149</c:v>
                </c:pt>
                <c:pt idx="285">
                  <c:v>4.2904545454545451</c:v>
                </c:pt>
                <c:pt idx="286">
                  <c:v>4.3000000000000007</c:v>
                </c:pt>
                <c:pt idx="287">
                  <c:v>4.2677272727272726</c:v>
                </c:pt>
                <c:pt idx="288">
                  <c:v>4.1504999999999992</c:v>
                </c:pt>
                <c:pt idx="289">
                  <c:v>4.0842105263157888</c:v>
                </c:pt>
                <c:pt idx="290">
                  <c:v>3.8265217391304351</c:v>
                </c:pt>
                <c:pt idx="291">
                  <c:v>4.3476190476190473</c:v>
                </c:pt>
                <c:pt idx="292">
                  <c:v>4.7155000000000005</c:v>
                </c:pt>
                <c:pt idx="293">
                  <c:v>4.7338095238095246</c:v>
                </c:pt>
                <c:pt idx="294">
                  <c:v>4.4980952380952388</c:v>
                </c:pt>
                <c:pt idx="295">
                  <c:v>4.2813636363636363</c:v>
                </c:pt>
                <c:pt idx="296">
                  <c:v>4.1257142857142854</c:v>
                </c:pt>
                <c:pt idx="297">
                  <c:v>4.0969999999999995</c:v>
                </c:pt>
                <c:pt idx="298">
                  <c:v>4.1940000000000008</c:v>
                </c:pt>
                <c:pt idx="299">
                  <c:v>4.2309090909090905</c:v>
                </c:pt>
                <c:pt idx="300">
                  <c:v>4.2215000000000007</c:v>
                </c:pt>
                <c:pt idx="301">
                  <c:v>4.1652631578947368</c:v>
                </c:pt>
                <c:pt idx="302">
                  <c:v>4.4977272727272712</c:v>
                </c:pt>
                <c:pt idx="303">
                  <c:v>4.3409523809523805</c:v>
                </c:pt>
                <c:pt idx="304">
                  <c:v>4.1442857142857141</c:v>
                </c:pt>
                <c:pt idx="305">
                  <c:v>3.9981818181818185</c:v>
                </c:pt>
                <c:pt idx="306">
                  <c:v>4.1775000000000002</c:v>
                </c:pt>
                <c:pt idx="307">
                  <c:v>4.2626086956521743</c:v>
                </c:pt>
                <c:pt idx="308">
                  <c:v>4.1990476190476196</c:v>
                </c:pt>
                <c:pt idx="309">
                  <c:v>4.4635000000000007</c:v>
                </c:pt>
                <c:pt idx="310">
                  <c:v>4.5349999999999993</c:v>
                </c:pt>
                <c:pt idx="311">
                  <c:v>4.4671428571428571</c:v>
                </c:pt>
                <c:pt idx="312">
                  <c:v>4.4160000000000004</c:v>
                </c:pt>
                <c:pt idx="313">
                  <c:v>4.5689473684210524</c:v>
                </c:pt>
                <c:pt idx="314">
                  <c:v>4.7239130434782615</c:v>
                </c:pt>
                <c:pt idx="315">
                  <c:v>4.9905263157894737</c:v>
                </c:pt>
                <c:pt idx="316">
                  <c:v>5.1100000000000003</c:v>
                </c:pt>
                <c:pt idx="317">
                  <c:v>5.1063636363636364</c:v>
                </c:pt>
                <c:pt idx="318">
                  <c:v>5.0875000000000004</c:v>
                </c:pt>
                <c:pt idx="319">
                  <c:v>4.8765217391304354</c:v>
                </c:pt>
                <c:pt idx="320">
                  <c:v>4.7190000000000003</c:v>
                </c:pt>
                <c:pt idx="321">
                  <c:v>4.7290476190476198</c:v>
                </c:pt>
                <c:pt idx="322">
                  <c:v>4.5952380952380949</c:v>
                </c:pt>
                <c:pt idx="323">
                  <c:v>4.5644999999999998</c:v>
                </c:pt>
                <c:pt idx="324">
                  <c:v>4.7595238095238095</c:v>
                </c:pt>
                <c:pt idx="325">
                  <c:v>4.722631578947369</c:v>
                </c:pt>
                <c:pt idx="326">
                  <c:v>4.5645454545454545</c:v>
                </c:pt>
                <c:pt idx="327">
                  <c:v>4.6938095238095228</c:v>
                </c:pt>
                <c:pt idx="328">
                  <c:v>4.7463636363636361</c:v>
                </c:pt>
                <c:pt idx="329">
                  <c:v>5.1028571428571423</c:v>
                </c:pt>
                <c:pt idx="330">
                  <c:v>5.0042857142857144</c:v>
                </c:pt>
                <c:pt idx="331">
                  <c:v>4.6747826086956525</c:v>
                </c:pt>
                <c:pt idx="332">
                  <c:v>4.52157894736842</c:v>
                </c:pt>
                <c:pt idx="333">
                  <c:v>4.5277272727272724</c:v>
                </c:pt>
                <c:pt idx="334">
                  <c:v>4.1485000000000003</c:v>
                </c:pt>
                <c:pt idx="335">
                  <c:v>4.0975000000000001</c:v>
                </c:pt>
                <c:pt idx="336">
                  <c:v>3.7442857142857147</c:v>
                </c:pt>
                <c:pt idx="337">
                  <c:v>3.7374999999999998</c:v>
                </c:pt>
                <c:pt idx="338">
                  <c:v>3.5100000000000002</c:v>
                </c:pt>
                <c:pt idx="339">
                  <c:v>3.6749999999999998</c:v>
                </c:pt>
                <c:pt idx="340">
                  <c:v>3.8800000000000008</c:v>
                </c:pt>
                <c:pt idx="341">
                  <c:v>4.0995238095238085</c:v>
                </c:pt>
                <c:pt idx="342">
                  <c:v>4.0077272727272728</c:v>
                </c:pt>
                <c:pt idx="343">
                  <c:v>3.8857142857142861</c:v>
                </c:pt>
                <c:pt idx="344">
                  <c:v>3.6861904761904754</c:v>
                </c:pt>
                <c:pt idx="345">
                  <c:v>3.8140909090909094</c:v>
                </c:pt>
                <c:pt idx="346">
                  <c:v>3.5266666666666673</c:v>
                </c:pt>
                <c:pt idx="347">
                  <c:v>2.4163636363636374</c:v>
                </c:pt>
                <c:pt idx="348">
                  <c:v>2.5174999999999992</c:v>
                </c:pt>
                <c:pt idx="349">
                  <c:v>2.8700000000000006</c:v>
                </c:pt>
                <c:pt idx="350">
                  <c:v>2.8195454545454548</c:v>
                </c:pt>
                <c:pt idx="351">
                  <c:v>2.927142857142857</c:v>
                </c:pt>
                <c:pt idx="352">
                  <c:v>3.2930000000000006</c:v>
                </c:pt>
                <c:pt idx="353">
                  <c:v>3.7218181818181817</c:v>
                </c:pt>
                <c:pt idx="354">
                  <c:v>3.5622727272727275</c:v>
                </c:pt>
                <c:pt idx="355">
                  <c:v>3.5871428571428572</c:v>
                </c:pt>
                <c:pt idx="356">
                  <c:v>3.401904761904762</c:v>
                </c:pt>
                <c:pt idx="357">
                  <c:v>3.3876190476190478</c:v>
                </c:pt>
                <c:pt idx="358">
                  <c:v>3.4026315789473678</c:v>
                </c:pt>
                <c:pt idx="359">
                  <c:v>3.589999999999999</c:v>
                </c:pt>
                <c:pt idx="360">
                  <c:v>3.7331578947368427</c:v>
                </c:pt>
                <c:pt idx="361">
                  <c:v>3.6910526315789469</c:v>
                </c:pt>
                <c:pt idx="362">
                  <c:v>3.7273913043478255</c:v>
                </c:pt>
                <c:pt idx="363">
                  <c:v>3.8468181818181817</c:v>
                </c:pt>
                <c:pt idx="364">
                  <c:v>3.4199999999999995</c:v>
                </c:pt>
                <c:pt idx="365">
                  <c:v>3.2040909090909095</c:v>
                </c:pt>
                <c:pt idx="366">
                  <c:v>3.0114285714285716</c:v>
                </c:pt>
                <c:pt idx="367">
                  <c:v>2.6986363636363637</c:v>
                </c:pt>
                <c:pt idx="368">
                  <c:v>2.6476190476190475</c:v>
                </c:pt>
                <c:pt idx="369">
                  <c:v>2.54</c:v>
                </c:pt>
                <c:pt idx="370">
                  <c:v>2.7630000000000003</c:v>
                </c:pt>
                <c:pt idx="371">
                  <c:v>3.2909090909090906</c:v>
                </c:pt>
                <c:pt idx="372">
                  <c:v>3.3940000000000006</c:v>
                </c:pt>
                <c:pt idx="373">
                  <c:v>3.5763157894736834</c:v>
                </c:pt>
                <c:pt idx="374">
                  <c:v>3.414347826086956</c:v>
                </c:pt>
                <c:pt idx="375">
                  <c:v>3.4549999999999996</c:v>
                </c:pt>
                <c:pt idx="376">
                  <c:v>3.168571428571429</c:v>
                </c:pt>
                <c:pt idx="377">
                  <c:v>3.002272727272727</c:v>
                </c:pt>
                <c:pt idx="378">
                  <c:v>3.0030000000000001</c:v>
                </c:pt>
                <c:pt idx="379">
                  <c:v>2.3030434782608689</c:v>
                </c:pt>
                <c:pt idx="380">
                  <c:v>1.9752380952380955</c:v>
                </c:pt>
                <c:pt idx="381">
                  <c:v>2.1519999999999997</c:v>
                </c:pt>
                <c:pt idx="382">
                  <c:v>2.0134999999999996</c:v>
                </c:pt>
                <c:pt idx="383">
                  <c:v>1.9780952380952384</c:v>
                </c:pt>
                <c:pt idx="384">
                  <c:v>1.9664999999999995</c:v>
                </c:pt>
                <c:pt idx="385">
                  <c:v>1.9674999999999998</c:v>
                </c:pt>
                <c:pt idx="386">
                  <c:v>2.1727272727272724</c:v>
                </c:pt>
                <c:pt idx="387">
                  <c:v>2.0528571428571425</c:v>
                </c:pt>
                <c:pt idx="388">
                  <c:v>1.8031818181818189</c:v>
                </c:pt>
                <c:pt idx="389">
                  <c:v>1.6223809523809525</c:v>
                </c:pt>
                <c:pt idx="390">
                  <c:v>1.5266666666666664</c:v>
                </c:pt>
                <c:pt idx="391">
                  <c:v>1.6782608695652175</c:v>
                </c:pt>
                <c:pt idx="392">
                  <c:v>1.7231578947368422</c:v>
                </c:pt>
                <c:pt idx="393">
                  <c:v>1.7461904761904758</c:v>
                </c:pt>
                <c:pt idx="394">
                  <c:v>1.6539999999999999</c:v>
                </c:pt>
                <c:pt idx="395">
                  <c:v>1.7189999999999999</c:v>
                </c:pt>
                <c:pt idx="396">
                  <c:v>1.9147619047619049</c:v>
                </c:pt>
                <c:pt idx="397">
                  <c:v>1.9842105263157896</c:v>
                </c:pt>
                <c:pt idx="398">
                  <c:v>1.9575</c:v>
                </c:pt>
                <c:pt idx="399">
                  <c:v>1.7590909090909093</c:v>
                </c:pt>
                <c:pt idx="400">
                  <c:v>1.9281818181818182</c:v>
                </c:pt>
                <c:pt idx="401">
                  <c:v>2.3000000000000003</c:v>
                </c:pt>
                <c:pt idx="402">
                  <c:v>2.5822727272727275</c:v>
                </c:pt>
                <c:pt idx="403">
                  <c:v>2.7372727272727273</c:v>
                </c:pt>
                <c:pt idx="404">
                  <c:v>2.8094999999999999</c:v>
                </c:pt>
                <c:pt idx="405">
                  <c:v>2.6159090909090912</c:v>
                </c:pt>
                <c:pt idx="406">
                  <c:v>2.7184210526315793</c:v>
                </c:pt>
                <c:pt idx="407">
                  <c:v>2.901904761904762</c:v>
                </c:pt>
                <c:pt idx="408">
                  <c:v>2.8580952380952378</c:v>
                </c:pt>
                <c:pt idx="409">
                  <c:v>2.7094736842105265</c:v>
                </c:pt>
                <c:pt idx="410">
                  <c:v>2.7233333333333327</c:v>
                </c:pt>
                <c:pt idx="411">
                  <c:v>2.7052380952380952</c:v>
                </c:pt>
                <c:pt idx="412">
                  <c:v>2.559047619047619</c:v>
                </c:pt>
                <c:pt idx="413">
                  <c:v>2.5985714285714288</c:v>
                </c:pt>
                <c:pt idx="414">
                  <c:v>2.542272727272727</c:v>
                </c:pt>
                <c:pt idx="415">
                  <c:v>2.42</c:v>
                </c:pt>
                <c:pt idx="416">
                  <c:v>2.5342857142857147</c:v>
                </c:pt>
                <c:pt idx="417">
                  <c:v>2.3040909090909092</c:v>
                </c:pt>
                <c:pt idx="418">
                  <c:v>2.3255555555555558</c:v>
                </c:pt>
                <c:pt idx="419">
                  <c:v>2.2072727272727275</c:v>
                </c:pt>
                <c:pt idx="420">
                  <c:v>1.8814999999999997</c:v>
                </c:pt>
                <c:pt idx="421">
                  <c:v>1.9752631578947366</c:v>
                </c:pt>
                <c:pt idx="422">
                  <c:v>2.0427272727272729</c:v>
                </c:pt>
                <c:pt idx="423">
                  <c:v>1.9349999999999996</c:v>
                </c:pt>
                <c:pt idx="424">
                  <c:v>2.1975000000000002</c:v>
                </c:pt>
                <c:pt idx="425">
                  <c:v>2.3636363636363638</c:v>
                </c:pt>
                <c:pt idx="426">
                  <c:v>2.3245454545454547</c:v>
                </c:pt>
                <c:pt idx="427">
                  <c:v>2.1671428571428568</c:v>
                </c:pt>
                <c:pt idx="428">
                  <c:v>2.1728571428571435</c:v>
                </c:pt>
                <c:pt idx="429">
                  <c:v>2.0699999999999994</c:v>
                </c:pt>
                <c:pt idx="430">
                  <c:v>2.2631578947368416</c:v>
                </c:pt>
                <c:pt idx="431">
                  <c:v>2.2427272727272736</c:v>
                </c:pt>
                <c:pt idx="432">
                  <c:v>2.0852631578947372</c:v>
                </c:pt>
                <c:pt idx="433">
                  <c:v>1.7794999999999999</c:v>
                </c:pt>
                <c:pt idx="434">
                  <c:v>1.8890909090909089</c:v>
                </c:pt>
                <c:pt idx="435">
                  <c:v>1.8052380952380953</c:v>
                </c:pt>
                <c:pt idx="436">
                  <c:v>1.8061904761904766</c:v>
                </c:pt>
                <c:pt idx="437">
                  <c:v>1.6440909090909095</c:v>
                </c:pt>
                <c:pt idx="438">
                  <c:v>1.504</c:v>
                </c:pt>
                <c:pt idx="439">
                  <c:v>1.5565217391304347</c:v>
                </c:pt>
                <c:pt idx="440">
                  <c:v>1.6304761904761906</c:v>
                </c:pt>
                <c:pt idx="441">
                  <c:v>1.7645000000000004</c:v>
                </c:pt>
                <c:pt idx="442">
                  <c:v>2.1419999999999999</c:v>
                </c:pt>
                <c:pt idx="443">
                  <c:v>2.4919047619047618</c:v>
                </c:pt>
                <c:pt idx="444">
                  <c:v>2.4325000000000001</c:v>
                </c:pt>
                <c:pt idx="445">
                  <c:v>2.4189473684210525</c:v>
                </c:pt>
                <c:pt idx="446">
                  <c:v>2.4817391304347827</c:v>
                </c:pt>
                <c:pt idx="447">
                  <c:v>2.2973684210526319</c:v>
                </c:pt>
                <c:pt idx="448">
                  <c:v>2.3036363636363633</c:v>
                </c:pt>
                <c:pt idx="449">
                  <c:v>2.186818181818182</c:v>
                </c:pt>
                <c:pt idx="450">
                  <c:v>2.3179999999999996</c:v>
                </c:pt>
                <c:pt idx="451">
                  <c:v>2.2091304347826091</c:v>
                </c:pt>
                <c:pt idx="452">
                  <c:v>2.2020000000000004</c:v>
                </c:pt>
                <c:pt idx="453">
                  <c:v>2.3600000000000003</c:v>
                </c:pt>
                <c:pt idx="454">
                  <c:v>2.3533333333333331</c:v>
                </c:pt>
                <c:pt idx="455">
                  <c:v>2.4024999999999999</c:v>
                </c:pt>
                <c:pt idx="456">
                  <c:v>2.5838095238095242</c:v>
                </c:pt>
                <c:pt idx="457">
                  <c:v>2.8589473684210525</c:v>
                </c:pt>
                <c:pt idx="458">
                  <c:v>2.8423809523809527</c:v>
                </c:pt>
                <c:pt idx="459">
                  <c:v>2.8690476190476191</c:v>
                </c:pt>
                <c:pt idx="460">
                  <c:v>2.977727272727273</c:v>
                </c:pt>
                <c:pt idx="461">
                  <c:v>2.9123809523809525</c:v>
                </c:pt>
                <c:pt idx="462">
                  <c:v>2.8890476190476195</c:v>
                </c:pt>
                <c:pt idx="463">
                  <c:v>2.8891304347826088</c:v>
                </c:pt>
                <c:pt idx="464">
                  <c:v>3.0042105263157892</c:v>
                </c:pt>
                <c:pt idx="465">
                  <c:v>3.1522727272727278</c:v>
                </c:pt>
                <c:pt idx="466">
                  <c:v>3.1170000000000004</c:v>
                </c:pt>
                <c:pt idx="467">
                  <c:v>2.8326315789473688</c:v>
                </c:pt>
                <c:pt idx="468">
                  <c:v>2.7138095238095241</c:v>
                </c:pt>
                <c:pt idx="469">
                  <c:v>2.676315789473684</c:v>
                </c:pt>
                <c:pt idx="470">
                  <c:v>2.5709523809523809</c:v>
                </c:pt>
                <c:pt idx="471">
                  <c:v>2.5323809523809522</c:v>
                </c:pt>
                <c:pt idx="472">
                  <c:v>2.395</c:v>
                </c:pt>
                <c:pt idx="473">
                  <c:v>2.0739999999999998</c:v>
                </c:pt>
                <c:pt idx="474">
                  <c:v>2.0590909090909091</c:v>
                </c:pt>
                <c:pt idx="475">
                  <c:v>1.6263636363636365</c:v>
                </c:pt>
                <c:pt idx="476">
                  <c:v>1.6994999999999998</c:v>
                </c:pt>
                <c:pt idx="477">
                  <c:v>1.706818181818182</c:v>
                </c:pt>
                <c:pt idx="478">
                  <c:v>1.8121052631578947</c:v>
                </c:pt>
                <c:pt idx="479">
                  <c:v>1.862857142857143</c:v>
                </c:pt>
                <c:pt idx="480">
                  <c:v>1.7576190476190474</c:v>
                </c:pt>
                <c:pt idx="481">
                  <c:v>1.5042105263157894</c:v>
                </c:pt>
                <c:pt idx="482">
                  <c:v>0.86999999999999966</c:v>
                </c:pt>
                <c:pt idx="483">
                  <c:v>0.65761904761904777</c:v>
                </c:pt>
                <c:pt idx="484">
                  <c:v>0.67399999999999982</c:v>
                </c:pt>
                <c:pt idx="485">
                  <c:v>0.72863636363636364</c:v>
                </c:pt>
                <c:pt idx="486">
                  <c:v>0.62363636363636354</c:v>
                </c:pt>
                <c:pt idx="487">
                  <c:v>0.65</c:v>
                </c:pt>
                <c:pt idx="488">
                  <c:v>0.67952380952380931</c:v>
                </c:pt>
                <c:pt idx="489">
                  <c:v>0.78714285714285703</c:v>
                </c:pt>
                <c:pt idx="490">
                  <c:v>0.87000000000000011</c:v>
                </c:pt>
                <c:pt idx="491">
                  <c:v>0.9336363636363636</c:v>
                </c:pt>
                <c:pt idx="492">
                  <c:v>1.081052631578947</c:v>
                </c:pt>
                <c:pt idx="493">
                  <c:v>1.2578947368421052</c:v>
                </c:pt>
                <c:pt idx="494">
                  <c:v>1.6108695652173912</c:v>
                </c:pt>
                <c:pt idx="495">
                  <c:v>1.6349999999999996</c:v>
                </c:pt>
                <c:pt idx="496">
                  <c:v>1.6209999999999998</c:v>
                </c:pt>
                <c:pt idx="497">
                  <c:v>1.5190909090909088</c:v>
                </c:pt>
                <c:pt idx="498">
                  <c:v>1.3185714285714287</c:v>
                </c:pt>
                <c:pt idx="499">
                  <c:v>1.283181818181818</c:v>
                </c:pt>
                <c:pt idx="500">
                  <c:v>1.3747619047619046</c:v>
                </c:pt>
                <c:pt idx="501">
                  <c:v>1.5825</c:v>
                </c:pt>
                <c:pt idx="502">
                  <c:v>1.5594999999999999</c:v>
                </c:pt>
                <c:pt idx="503">
                  <c:v>1.4650000000000001</c:v>
                </c:pt>
                <c:pt idx="504">
                  <c:v>1.7639999999999998</c:v>
                </c:pt>
                <c:pt idx="505">
                  <c:v>1.9342105263157894</c:v>
                </c:pt>
                <c:pt idx="506">
                  <c:v>2.1278260869565218</c:v>
                </c:pt>
                <c:pt idx="507">
                  <c:v>2.7475000000000005</c:v>
                </c:pt>
                <c:pt idx="508">
                  <c:v>2.8980952380952383</c:v>
                </c:pt>
                <c:pt idx="509">
                  <c:v>3.1433333333333344</c:v>
                </c:pt>
                <c:pt idx="510">
                  <c:v>2.8959999999999999</c:v>
                </c:pt>
                <c:pt idx="511">
                  <c:v>2.8978260869565213</c:v>
                </c:pt>
                <c:pt idx="512">
                  <c:v>3.5190476190476194</c:v>
                </c:pt>
                <c:pt idx="513">
                  <c:v>3.9834999999999994</c:v>
                </c:pt>
                <c:pt idx="514">
                  <c:v>3.8910000000000005</c:v>
                </c:pt>
                <c:pt idx="515">
                  <c:v>3.6161904761904755</c:v>
                </c:pt>
                <c:pt idx="516">
                  <c:v>3.5317647058823534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2C-4375-ADB3-1E0A15B3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934272"/>
        <c:axId val="1205046288"/>
      </c:lineChart>
      <c:dateAx>
        <c:axId val="7599342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338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046288"/>
        <c:crosses val="autoZero"/>
        <c:auto val="1"/>
        <c:lblOffset val="100"/>
        <c:baseTimeUnit val="days"/>
        <c:majorUnit val="5"/>
        <c:majorTimeUnit val="years"/>
      </c:dateAx>
      <c:valAx>
        <c:axId val="1205046288"/>
        <c:scaling>
          <c:orientation val="minMax"/>
          <c:max val="16"/>
        </c:scaling>
        <c:delete val="0"/>
        <c:axPos val="l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rgbClr val="00338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9934272"/>
        <c:crosses val="autoZero"/>
        <c:crossBetween val="between"/>
        <c:majorUnit val="4"/>
      </c:valAx>
      <c:valAx>
        <c:axId val="1085243280"/>
        <c:scaling>
          <c:orientation val="minMax"/>
          <c:max val="1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262912"/>
        <c:crosses val="max"/>
        <c:crossBetween val="between"/>
      </c:valAx>
      <c:dateAx>
        <c:axId val="1083262912"/>
        <c:scaling>
          <c:orientation val="minMax"/>
        </c:scaling>
        <c:delete val="1"/>
        <c:axPos val="b"/>
        <c:numFmt formatCode="yyyymm" sourceLinked="1"/>
        <c:majorTickMark val="out"/>
        <c:minorTickMark val="none"/>
        <c:tickLblPos val="nextTo"/>
        <c:crossAx val="10852432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79551840574634E-2"/>
          <c:y val="3.7058483630541303E-2"/>
          <c:w val="0.92484023390189907"/>
          <c:h val="0.87811271361989252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FOMC Target Range: Lower Limit</c:v>
                </c:pt>
              </c:strCache>
            </c:strRef>
          </c:tx>
          <c:spPr>
            <a:ln w="412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Sheet1!$B$7:$B$888</c:f>
              <c:numCache>
                <c:formatCode>dd"-"mmm"-"yyyy</c:formatCode>
                <c:ptCount val="882"/>
                <c:pt idx="0">
                  <c:v>44197</c:v>
                </c:pt>
                <c:pt idx="1">
                  <c:v>44200</c:v>
                </c:pt>
                <c:pt idx="2">
                  <c:v>44201</c:v>
                </c:pt>
                <c:pt idx="3">
                  <c:v>44202</c:v>
                </c:pt>
                <c:pt idx="4">
                  <c:v>44203</c:v>
                </c:pt>
                <c:pt idx="5">
                  <c:v>44204</c:v>
                </c:pt>
                <c:pt idx="6">
                  <c:v>44207</c:v>
                </c:pt>
                <c:pt idx="7">
                  <c:v>44208</c:v>
                </c:pt>
                <c:pt idx="8">
                  <c:v>44209</c:v>
                </c:pt>
                <c:pt idx="9">
                  <c:v>44210</c:v>
                </c:pt>
                <c:pt idx="10">
                  <c:v>44211</c:v>
                </c:pt>
                <c:pt idx="11">
                  <c:v>44214</c:v>
                </c:pt>
                <c:pt idx="12">
                  <c:v>44215</c:v>
                </c:pt>
                <c:pt idx="13">
                  <c:v>44216</c:v>
                </c:pt>
                <c:pt idx="14">
                  <c:v>44217</c:v>
                </c:pt>
                <c:pt idx="15">
                  <c:v>44218</c:v>
                </c:pt>
                <c:pt idx="16">
                  <c:v>44221</c:v>
                </c:pt>
                <c:pt idx="17">
                  <c:v>44222</c:v>
                </c:pt>
                <c:pt idx="18">
                  <c:v>44223</c:v>
                </c:pt>
                <c:pt idx="19">
                  <c:v>44224</c:v>
                </c:pt>
                <c:pt idx="20">
                  <c:v>44225</c:v>
                </c:pt>
                <c:pt idx="21">
                  <c:v>44228</c:v>
                </c:pt>
                <c:pt idx="22">
                  <c:v>44229</c:v>
                </c:pt>
                <c:pt idx="23">
                  <c:v>44230</c:v>
                </c:pt>
                <c:pt idx="24">
                  <c:v>44231</c:v>
                </c:pt>
                <c:pt idx="25">
                  <c:v>44232</c:v>
                </c:pt>
                <c:pt idx="26">
                  <c:v>44235</c:v>
                </c:pt>
                <c:pt idx="27">
                  <c:v>44236</c:v>
                </c:pt>
                <c:pt idx="28">
                  <c:v>44237</c:v>
                </c:pt>
                <c:pt idx="29">
                  <c:v>44238</c:v>
                </c:pt>
                <c:pt idx="30">
                  <c:v>44239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44249</c:v>
                </c:pt>
                <c:pt idx="37">
                  <c:v>44250</c:v>
                </c:pt>
                <c:pt idx="38">
                  <c:v>44251</c:v>
                </c:pt>
                <c:pt idx="39">
                  <c:v>44252</c:v>
                </c:pt>
                <c:pt idx="40">
                  <c:v>44253</c:v>
                </c:pt>
                <c:pt idx="41">
                  <c:v>44256</c:v>
                </c:pt>
                <c:pt idx="42">
                  <c:v>44257</c:v>
                </c:pt>
                <c:pt idx="43">
                  <c:v>44258</c:v>
                </c:pt>
                <c:pt idx="44">
                  <c:v>44259</c:v>
                </c:pt>
                <c:pt idx="45">
                  <c:v>44260</c:v>
                </c:pt>
                <c:pt idx="46">
                  <c:v>44263</c:v>
                </c:pt>
                <c:pt idx="47">
                  <c:v>44264</c:v>
                </c:pt>
                <c:pt idx="48">
                  <c:v>44265</c:v>
                </c:pt>
                <c:pt idx="49">
                  <c:v>44266</c:v>
                </c:pt>
                <c:pt idx="50">
                  <c:v>44267</c:v>
                </c:pt>
                <c:pt idx="51">
                  <c:v>44270</c:v>
                </c:pt>
                <c:pt idx="52">
                  <c:v>44271</c:v>
                </c:pt>
                <c:pt idx="53">
                  <c:v>44272</c:v>
                </c:pt>
                <c:pt idx="54">
                  <c:v>44273</c:v>
                </c:pt>
                <c:pt idx="55">
                  <c:v>44274</c:v>
                </c:pt>
                <c:pt idx="56">
                  <c:v>44277</c:v>
                </c:pt>
                <c:pt idx="57">
                  <c:v>44278</c:v>
                </c:pt>
                <c:pt idx="58">
                  <c:v>44279</c:v>
                </c:pt>
                <c:pt idx="59">
                  <c:v>44280</c:v>
                </c:pt>
                <c:pt idx="60">
                  <c:v>44281</c:v>
                </c:pt>
                <c:pt idx="61">
                  <c:v>44284</c:v>
                </c:pt>
                <c:pt idx="62">
                  <c:v>44285</c:v>
                </c:pt>
                <c:pt idx="63">
                  <c:v>44286</c:v>
                </c:pt>
                <c:pt idx="64">
                  <c:v>44287</c:v>
                </c:pt>
                <c:pt idx="65">
                  <c:v>44288</c:v>
                </c:pt>
                <c:pt idx="66">
                  <c:v>44291</c:v>
                </c:pt>
                <c:pt idx="67">
                  <c:v>44292</c:v>
                </c:pt>
                <c:pt idx="68">
                  <c:v>44293</c:v>
                </c:pt>
                <c:pt idx="69">
                  <c:v>44294</c:v>
                </c:pt>
                <c:pt idx="70">
                  <c:v>44295</c:v>
                </c:pt>
                <c:pt idx="71">
                  <c:v>44298</c:v>
                </c:pt>
                <c:pt idx="72">
                  <c:v>44299</c:v>
                </c:pt>
                <c:pt idx="73">
                  <c:v>44300</c:v>
                </c:pt>
                <c:pt idx="74">
                  <c:v>44301</c:v>
                </c:pt>
                <c:pt idx="75">
                  <c:v>44302</c:v>
                </c:pt>
                <c:pt idx="76">
                  <c:v>44305</c:v>
                </c:pt>
                <c:pt idx="77">
                  <c:v>44306</c:v>
                </c:pt>
                <c:pt idx="78">
                  <c:v>44307</c:v>
                </c:pt>
                <c:pt idx="79">
                  <c:v>44308</c:v>
                </c:pt>
                <c:pt idx="80">
                  <c:v>44309</c:v>
                </c:pt>
                <c:pt idx="81">
                  <c:v>44312</c:v>
                </c:pt>
                <c:pt idx="82">
                  <c:v>44313</c:v>
                </c:pt>
                <c:pt idx="83">
                  <c:v>44314</c:v>
                </c:pt>
                <c:pt idx="84">
                  <c:v>44315</c:v>
                </c:pt>
                <c:pt idx="85">
                  <c:v>44316</c:v>
                </c:pt>
                <c:pt idx="86">
                  <c:v>44319</c:v>
                </c:pt>
                <c:pt idx="87">
                  <c:v>44320</c:v>
                </c:pt>
                <c:pt idx="88">
                  <c:v>44321</c:v>
                </c:pt>
                <c:pt idx="89">
                  <c:v>44322</c:v>
                </c:pt>
                <c:pt idx="90">
                  <c:v>44323</c:v>
                </c:pt>
                <c:pt idx="91">
                  <c:v>44326</c:v>
                </c:pt>
                <c:pt idx="92">
                  <c:v>44327</c:v>
                </c:pt>
                <c:pt idx="93">
                  <c:v>44328</c:v>
                </c:pt>
                <c:pt idx="94">
                  <c:v>44329</c:v>
                </c:pt>
                <c:pt idx="95">
                  <c:v>44330</c:v>
                </c:pt>
                <c:pt idx="96">
                  <c:v>44333</c:v>
                </c:pt>
                <c:pt idx="97">
                  <c:v>44334</c:v>
                </c:pt>
                <c:pt idx="98">
                  <c:v>44335</c:v>
                </c:pt>
                <c:pt idx="99">
                  <c:v>44336</c:v>
                </c:pt>
                <c:pt idx="100">
                  <c:v>44337</c:v>
                </c:pt>
                <c:pt idx="101">
                  <c:v>44340</c:v>
                </c:pt>
                <c:pt idx="102">
                  <c:v>44341</c:v>
                </c:pt>
                <c:pt idx="103">
                  <c:v>44342</c:v>
                </c:pt>
                <c:pt idx="104">
                  <c:v>44343</c:v>
                </c:pt>
                <c:pt idx="105">
                  <c:v>44344</c:v>
                </c:pt>
                <c:pt idx="106">
                  <c:v>44347</c:v>
                </c:pt>
                <c:pt idx="107">
                  <c:v>44348</c:v>
                </c:pt>
                <c:pt idx="108">
                  <c:v>44349</c:v>
                </c:pt>
                <c:pt idx="109">
                  <c:v>44350</c:v>
                </c:pt>
                <c:pt idx="110">
                  <c:v>44351</c:v>
                </c:pt>
                <c:pt idx="111">
                  <c:v>44354</c:v>
                </c:pt>
                <c:pt idx="112">
                  <c:v>44355</c:v>
                </c:pt>
                <c:pt idx="113">
                  <c:v>44356</c:v>
                </c:pt>
                <c:pt idx="114">
                  <c:v>44357</c:v>
                </c:pt>
                <c:pt idx="115">
                  <c:v>44358</c:v>
                </c:pt>
                <c:pt idx="116">
                  <c:v>44361</c:v>
                </c:pt>
                <c:pt idx="117">
                  <c:v>44362</c:v>
                </c:pt>
                <c:pt idx="118">
                  <c:v>44363</c:v>
                </c:pt>
                <c:pt idx="119">
                  <c:v>44364</c:v>
                </c:pt>
                <c:pt idx="120">
                  <c:v>44365</c:v>
                </c:pt>
                <c:pt idx="121">
                  <c:v>44368</c:v>
                </c:pt>
                <c:pt idx="122">
                  <c:v>44369</c:v>
                </c:pt>
                <c:pt idx="123">
                  <c:v>44370</c:v>
                </c:pt>
                <c:pt idx="124">
                  <c:v>44371</c:v>
                </c:pt>
                <c:pt idx="125">
                  <c:v>44372</c:v>
                </c:pt>
                <c:pt idx="126">
                  <c:v>44375</c:v>
                </c:pt>
                <c:pt idx="127">
                  <c:v>44376</c:v>
                </c:pt>
                <c:pt idx="128">
                  <c:v>44377</c:v>
                </c:pt>
                <c:pt idx="129">
                  <c:v>44378</c:v>
                </c:pt>
                <c:pt idx="130">
                  <c:v>44379</c:v>
                </c:pt>
                <c:pt idx="131">
                  <c:v>44382</c:v>
                </c:pt>
                <c:pt idx="132">
                  <c:v>44383</c:v>
                </c:pt>
                <c:pt idx="133">
                  <c:v>44384</c:v>
                </c:pt>
                <c:pt idx="134">
                  <c:v>44385</c:v>
                </c:pt>
                <c:pt idx="135">
                  <c:v>44386</c:v>
                </c:pt>
                <c:pt idx="136">
                  <c:v>44389</c:v>
                </c:pt>
                <c:pt idx="137">
                  <c:v>44390</c:v>
                </c:pt>
                <c:pt idx="138">
                  <c:v>44391</c:v>
                </c:pt>
                <c:pt idx="139">
                  <c:v>44392</c:v>
                </c:pt>
                <c:pt idx="140">
                  <c:v>44393</c:v>
                </c:pt>
                <c:pt idx="141">
                  <c:v>44396</c:v>
                </c:pt>
                <c:pt idx="142">
                  <c:v>44397</c:v>
                </c:pt>
                <c:pt idx="143">
                  <c:v>44398</c:v>
                </c:pt>
                <c:pt idx="144">
                  <c:v>44399</c:v>
                </c:pt>
                <c:pt idx="145">
                  <c:v>44400</c:v>
                </c:pt>
                <c:pt idx="146">
                  <c:v>44403</c:v>
                </c:pt>
                <c:pt idx="147">
                  <c:v>44404</c:v>
                </c:pt>
                <c:pt idx="148">
                  <c:v>44405</c:v>
                </c:pt>
                <c:pt idx="149">
                  <c:v>44406</c:v>
                </c:pt>
                <c:pt idx="150">
                  <c:v>44407</c:v>
                </c:pt>
                <c:pt idx="151">
                  <c:v>44410</c:v>
                </c:pt>
                <c:pt idx="152">
                  <c:v>44411</c:v>
                </c:pt>
                <c:pt idx="153">
                  <c:v>44412</c:v>
                </c:pt>
                <c:pt idx="154">
                  <c:v>44413</c:v>
                </c:pt>
                <c:pt idx="155">
                  <c:v>44414</c:v>
                </c:pt>
                <c:pt idx="156">
                  <c:v>44417</c:v>
                </c:pt>
                <c:pt idx="157">
                  <c:v>44418</c:v>
                </c:pt>
                <c:pt idx="158">
                  <c:v>44419</c:v>
                </c:pt>
                <c:pt idx="159">
                  <c:v>44420</c:v>
                </c:pt>
                <c:pt idx="160">
                  <c:v>44421</c:v>
                </c:pt>
                <c:pt idx="161">
                  <c:v>44424</c:v>
                </c:pt>
                <c:pt idx="162">
                  <c:v>44425</c:v>
                </c:pt>
                <c:pt idx="163">
                  <c:v>44426</c:v>
                </c:pt>
                <c:pt idx="164">
                  <c:v>44427</c:v>
                </c:pt>
                <c:pt idx="165">
                  <c:v>44428</c:v>
                </c:pt>
                <c:pt idx="166">
                  <c:v>44431</c:v>
                </c:pt>
                <c:pt idx="167">
                  <c:v>44432</c:v>
                </c:pt>
                <c:pt idx="168">
                  <c:v>44433</c:v>
                </c:pt>
                <c:pt idx="169">
                  <c:v>44434</c:v>
                </c:pt>
                <c:pt idx="170">
                  <c:v>44435</c:v>
                </c:pt>
                <c:pt idx="171">
                  <c:v>44438</c:v>
                </c:pt>
                <c:pt idx="172">
                  <c:v>44439</c:v>
                </c:pt>
                <c:pt idx="173">
                  <c:v>44440</c:v>
                </c:pt>
                <c:pt idx="174">
                  <c:v>44441</c:v>
                </c:pt>
                <c:pt idx="175">
                  <c:v>44442</c:v>
                </c:pt>
                <c:pt idx="176">
                  <c:v>44445</c:v>
                </c:pt>
                <c:pt idx="177">
                  <c:v>44446</c:v>
                </c:pt>
                <c:pt idx="178">
                  <c:v>44447</c:v>
                </c:pt>
                <c:pt idx="179">
                  <c:v>44448</c:v>
                </c:pt>
                <c:pt idx="180">
                  <c:v>44449</c:v>
                </c:pt>
                <c:pt idx="181">
                  <c:v>44452</c:v>
                </c:pt>
                <c:pt idx="182">
                  <c:v>44453</c:v>
                </c:pt>
                <c:pt idx="183">
                  <c:v>44454</c:v>
                </c:pt>
                <c:pt idx="184">
                  <c:v>44455</c:v>
                </c:pt>
                <c:pt idx="185">
                  <c:v>44456</c:v>
                </c:pt>
                <c:pt idx="186">
                  <c:v>44459</c:v>
                </c:pt>
                <c:pt idx="187">
                  <c:v>44460</c:v>
                </c:pt>
                <c:pt idx="188">
                  <c:v>44461</c:v>
                </c:pt>
                <c:pt idx="189">
                  <c:v>44462</c:v>
                </c:pt>
                <c:pt idx="190">
                  <c:v>44463</c:v>
                </c:pt>
                <c:pt idx="191">
                  <c:v>44466</c:v>
                </c:pt>
                <c:pt idx="192">
                  <c:v>44467</c:v>
                </c:pt>
                <c:pt idx="193">
                  <c:v>44468</c:v>
                </c:pt>
                <c:pt idx="194">
                  <c:v>44469</c:v>
                </c:pt>
                <c:pt idx="195">
                  <c:v>44470</c:v>
                </c:pt>
                <c:pt idx="196">
                  <c:v>44473</c:v>
                </c:pt>
                <c:pt idx="197">
                  <c:v>44474</c:v>
                </c:pt>
                <c:pt idx="198">
                  <c:v>44475</c:v>
                </c:pt>
                <c:pt idx="199">
                  <c:v>44476</c:v>
                </c:pt>
                <c:pt idx="200">
                  <c:v>44477</c:v>
                </c:pt>
                <c:pt idx="201">
                  <c:v>44480</c:v>
                </c:pt>
                <c:pt idx="202">
                  <c:v>44481</c:v>
                </c:pt>
                <c:pt idx="203">
                  <c:v>44482</c:v>
                </c:pt>
                <c:pt idx="204">
                  <c:v>44483</c:v>
                </c:pt>
                <c:pt idx="205">
                  <c:v>44484</c:v>
                </c:pt>
                <c:pt idx="206">
                  <c:v>44487</c:v>
                </c:pt>
                <c:pt idx="207">
                  <c:v>44488</c:v>
                </c:pt>
                <c:pt idx="208">
                  <c:v>44489</c:v>
                </c:pt>
                <c:pt idx="209">
                  <c:v>44490</c:v>
                </c:pt>
                <c:pt idx="210">
                  <c:v>44491</c:v>
                </c:pt>
                <c:pt idx="211">
                  <c:v>44494</c:v>
                </c:pt>
                <c:pt idx="212">
                  <c:v>44495</c:v>
                </c:pt>
                <c:pt idx="213">
                  <c:v>44496</c:v>
                </c:pt>
                <c:pt idx="214">
                  <c:v>44497</c:v>
                </c:pt>
                <c:pt idx="215">
                  <c:v>44498</c:v>
                </c:pt>
                <c:pt idx="216">
                  <c:v>44501</c:v>
                </c:pt>
                <c:pt idx="217">
                  <c:v>44502</c:v>
                </c:pt>
                <c:pt idx="218">
                  <c:v>44503</c:v>
                </c:pt>
                <c:pt idx="219">
                  <c:v>44504</c:v>
                </c:pt>
                <c:pt idx="220">
                  <c:v>44505</c:v>
                </c:pt>
                <c:pt idx="221">
                  <c:v>44508</c:v>
                </c:pt>
                <c:pt idx="222">
                  <c:v>44509</c:v>
                </c:pt>
                <c:pt idx="223">
                  <c:v>44510</c:v>
                </c:pt>
                <c:pt idx="224">
                  <c:v>44511</c:v>
                </c:pt>
                <c:pt idx="225">
                  <c:v>44512</c:v>
                </c:pt>
                <c:pt idx="226">
                  <c:v>44515</c:v>
                </c:pt>
                <c:pt idx="227">
                  <c:v>44516</c:v>
                </c:pt>
                <c:pt idx="228">
                  <c:v>44517</c:v>
                </c:pt>
                <c:pt idx="229">
                  <c:v>44518</c:v>
                </c:pt>
                <c:pt idx="230">
                  <c:v>44519</c:v>
                </c:pt>
                <c:pt idx="231">
                  <c:v>44522</c:v>
                </c:pt>
                <c:pt idx="232">
                  <c:v>44523</c:v>
                </c:pt>
                <c:pt idx="233">
                  <c:v>44524</c:v>
                </c:pt>
                <c:pt idx="234">
                  <c:v>44525</c:v>
                </c:pt>
                <c:pt idx="235">
                  <c:v>44526</c:v>
                </c:pt>
                <c:pt idx="236">
                  <c:v>44529</c:v>
                </c:pt>
                <c:pt idx="237">
                  <c:v>44530</c:v>
                </c:pt>
                <c:pt idx="238">
                  <c:v>44531</c:v>
                </c:pt>
                <c:pt idx="239">
                  <c:v>44532</c:v>
                </c:pt>
                <c:pt idx="240">
                  <c:v>44533</c:v>
                </c:pt>
                <c:pt idx="241">
                  <c:v>44536</c:v>
                </c:pt>
                <c:pt idx="242">
                  <c:v>44537</c:v>
                </c:pt>
                <c:pt idx="243">
                  <c:v>44538</c:v>
                </c:pt>
                <c:pt idx="244">
                  <c:v>44539</c:v>
                </c:pt>
                <c:pt idx="245">
                  <c:v>44540</c:v>
                </c:pt>
                <c:pt idx="246">
                  <c:v>44543</c:v>
                </c:pt>
                <c:pt idx="247">
                  <c:v>44544</c:v>
                </c:pt>
                <c:pt idx="248">
                  <c:v>44545</c:v>
                </c:pt>
                <c:pt idx="249">
                  <c:v>44546</c:v>
                </c:pt>
                <c:pt idx="250">
                  <c:v>44547</c:v>
                </c:pt>
                <c:pt idx="251">
                  <c:v>44550</c:v>
                </c:pt>
                <c:pt idx="252">
                  <c:v>44551</c:v>
                </c:pt>
                <c:pt idx="253">
                  <c:v>44552</c:v>
                </c:pt>
                <c:pt idx="254">
                  <c:v>44553</c:v>
                </c:pt>
                <c:pt idx="255">
                  <c:v>44554</c:v>
                </c:pt>
                <c:pt idx="256">
                  <c:v>44557</c:v>
                </c:pt>
                <c:pt idx="257">
                  <c:v>44558</c:v>
                </c:pt>
                <c:pt idx="258">
                  <c:v>44559</c:v>
                </c:pt>
                <c:pt idx="259">
                  <c:v>44560</c:v>
                </c:pt>
                <c:pt idx="260">
                  <c:v>44561</c:v>
                </c:pt>
                <c:pt idx="261">
                  <c:v>44564</c:v>
                </c:pt>
                <c:pt idx="262">
                  <c:v>44565</c:v>
                </c:pt>
                <c:pt idx="263">
                  <c:v>44566</c:v>
                </c:pt>
                <c:pt idx="264">
                  <c:v>44567</c:v>
                </c:pt>
                <c:pt idx="265">
                  <c:v>44568</c:v>
                </c:pt>
                <c:pt idx="266">
                  <c:v>44571</c:v>
                </c:pt>
                <c:pt idx="267">
                  <c:v>44572</c:v>
                </c:pt>
                <c:pt idx="268">
                  <c:v>44573</c:v>
                </c:pt>
                <c:pt idx="269">
                  <c:v>44574</c:v>
                </c:pt>
                <c:pt idx="270">
                  <c:v>44575</c:v>
                </c:pt>
                <c:pt idx="271">
                  <c:v>44578</c:v>
                </c:pt>
                <c:pt idx="272">
                  <c:v>44579</c:v>
                </c:pt>
                <c:pt idx="273">
                  <c:v>44580</c:v>
                </c:pt>
                <c:pt idx="274">
                  <c:v>44581</c:v>
                </c:pt>
                <c:pt idx="275">
                  <c:v>44582</c:v>
                </c:pt>
                <c:pt idx="276">
                  <c:v>44585</c:v>
                </c:pt>
                <c:pt idx="277">
                  <c:v>44586</c:v>
                </c:pt>
                <c:pt idx="278">
                  <c:v>44587</c:v>
                </c:pt>
                <c:pt idx="279">
                  <c:v>44588</c:v>
                </c:pt>
                <c:pt idx="280">
                  <c:v>44589</c:v>
                </c:pt>
                <c:pt idx="281">
                  <c:v>44592</c:v>
                </c:pt>
                <c:pt idx="282">
                  <c:v>44593</c:v>
                </c:pt>
                <c:pt idx="283">
                  <c:v>44594</c:v>
                </c:pt>
                <c:pt idx="284">
                  <c:v>44595</c:v>
                </c:pt>
                <c:pt idx="285">
                  <c:v>44596</c:v>
                </c:pt>
                <c:pt idx="286">
                  <c:v>44599</c:v>
                </c:pt>
                <c:pt idx="287">
                  <c:v>44600</c:v>
                </c:pt>
                <c:pt idx="288">
                  <c:v>44601</c:v>
                </c:pt>
                <c:pt idx="289">
                  <c:v>44602</c:v>
                </c:pt>
                <c:pt idx="290">
                  <c:v>44603</c:v>
                </c:pt>
                <c:pt idx="291">
                  <c:v>44606</c:v>
                </c:pt>
                <c:pt idx="292">
                  <c:v>44607</c:v>
                </c:pt>
                <c:pt idx="293">
                  <c:v>44608</c:v>
                </c:pt>
                <c:pt idx="294">
                  <c:v>44609</c:v>
                </c:pt>
                <c:pt idx="295">
                  <c:v>44610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44620</c:v>
                </c:pt>
                <c:pt idx="302">
                  <c:v>44621</c:v>
                </c:pt>
                <c:pt idx="303">
                  <c:v>44622</c:v>
                </c:pt>
                <c:pt idx="304">
                  <c:v>44623</c:v>
                </c:pt>
                <c:pt idx="305">
                  <c:v>44624</c:v>
                </c:pt>
                <c:pt idx="306">
                  <c:v>44627</c:v>
                </c:pt>
                <c:pt idx="307">
                  <c:v>44628</c:v>
                </c:pt>
                <c:pt idx="308">
                  <c:v>44629</c:v>
                </c:pt>
                <c:pt idx="309">
                  <c:v>44630</c:v>
                </c:pt>
                <c:pt idx="310">
                  <c:v>44631</c:v>
                </c:pt>
                <c:pt idx="311">
                  <c:v>44634</c:v>
                </c:pt>
                <c:pt idx="312">
                  <c:v>44635</c:v>
                </c:pt>
                <c:pt idx="313">
                  <c:v>44636</c:v>
                </c:pt>
                <c:pt idx="314">
                  <c:v>44637</c:v>
                </c:pt>
                <c:pt idx="315">
                  <c:v>44638</c:v>
                </c:pt>
                <c:pt idx="316">
                  <c:v>44641</c:v>
                </c:pt>
                <c:pt idx="317">
                  <c:v>44642</c:v>
                </c:pt>
                <c:pt idx="318">
                  <c:v>44643</c:v>
                </c:pt>
                <c:pt idx="319">
                  <c:v>44644</c:v>
                </c:pt>
                <c:pt idx="320">
                  <c:v>44645</c:v>
                </c:pt>
                <c:pt idx="321">
                  <c:v>44648</c:v>
                </c:pt>
                <c:pt idx="322">
                  <c:v>44649</c:v>
                </c:pt>
                <c:pt idx="323">
                  <c:v>44650</c:v>
                </c:pt>
                <c:pt idx="324">
                  <c:v>44651</c:v>
                </c:pt>
                <c:pt idx="325">
                  <c:v>44652</c:v>
                </c:pt>
                <c:pt idx="326">
                  <c:v>44655</c:v>
                </c:pt>
                <c:pt idx="327">
                  <c:v>44656</c:v>
                </c:pt>
                <c:pt idx="328">
                  <c:v>44657</c:v>
                </c:pt>
                <c:pt idx="329">
                  <c:v>44658</c:v>
                </c:pt>
                <c:pt idx="330">
                  <c:v>44659</c:v>
                </c:pt>
                <c:pt idx="331">
                  <c:v>44662</c:v>
                </c:pt>
                <c:pt idx="332">
                  <c:v>44663</c:v>
                </c:pt>
                <c:pt idx="333">
                  <c:v>44664</c:v>
                </c:pt>
                <c:pt idx="334">
                  <c:v>44665</c:v>
                </c:pt>
                <c:pt idx="335">
                  <c:v>44666</c:v>
                </c:pt>
                <c:pt idx="336">
                  <c:v>44669</c:v>
                </c:pt>
                <c:pt idx="337">
                  <c:v>44670</c:v>
                </c:pt>
                <c:pt idx="338">
                  <c:v>44671</c:v>
                </c:pt>
                <c:pt idx="339">
                  <c:v>44672</c:v>
                </c:pt>
                <c:pt idx="340">
                  <c:v>44673</c:v>
                </c:pt>
                <c:pt idx="341">
                  <c:v>44676</c:v>
                </c:pt>
                <c:pt idx="342">
                  <c:v>44677</c:v>
                </c:pt>
                <c:pt idx="343">
                  <c:v>44678</c:v>
                </c:pt>
                <c:pt idx="344">
                  <c:v>44679</c:v>
                </c:pt>
                <c:pt idx="345">
                  <c:v>44680</c:v>
                </c:pt>
                <c:pt idx="346">
                  <c:v>44683</c:v>
                </c:pt>
                <c:pt idx="347">
                  <c:v>44684</c:v>
                </c:pt>
                <c:pt idx="348">
                  <c:v>44685</c:v>
                </c:pt>
                <c:pt idx="349">
                  <c:v>44686</c:v>
                </c:pt>
                <c:pt idx="350">
                  <c:v>44687</c:v>
                </c:pt>
                <c:pt idx="351">
                  <c:v>44690</c:v>
                </c:pt>
                <c:pt idx="352">
                  <c:v>44691</c:v>
                </c:pt>
                <c:pt idx="353">
                  <c:v>44692</c:v>
                </c:pt>
                <c:pt idx="354">
                  <c:v>44693</c:v>
                </c:pt>
                <c:pt idx="355">
                  <c:v>44694</c:v>
                </c:pt>
                <c:pt idx="356">
                  <c:v>44697</c:v>
                </c:pt>
                <c:pt idx="357">
                  <c:v>44698</c:v>
                </c:pt>
                <c:pt idx="358">
                  <c:v>44699</c:v>
                </c:pt>
                <c:pt idx="359">
                  <c:v>44700</c:v>
                </c:pt>
                <c:pt idx="360">
                  <c:v>44701</c:v>
                </c:pt>
                <c:pt idx="361">
                  <c:v>44704</c:v>
                </c:pt>
                <c:pt idx="362">
                  <c:v>44705</c:v>
                </c:pt>
                <c:pt idx="363">
                  <c:v>44706</c:v>
                </c:pt>
                <c:pt idx="364">
                  <c:v>44707</c:v>
                </c:pt>
                <c:pt idx="365">
                  <c:v>44708</c:v>
                </c:pt>
                <c:pt idx="366">
                  <c:v>44711</c:v>
                </c:pt>
                <c:pt idx="367">
                  <c:v>44712</c:v>
                </c:pt>
                <c:pt idx="368">
                  <c:v>44713</c:v>
                </c:pt>
                <c:pt idx="369">
                  <c:v>44714</c:v>
                </c:pt>
                <c:pt idx="370">
                  <c:v>44715</c:v>
                </c:pt>
                <c:pt idx="371">
                  <c:v>44718</c:v>
                </c:pt>
                <c:pt idx="372">
                  <c:v>44719</c:v>
                </c:pt>
                <c:pt idx="373">
                  <c:v>44720</c:v>
                </c:pt>
                <c:pt idx="374">
                  <c:v>44721</c:v>
                </c:pt>
                <c:pt idx="375">
                  <c:v>44722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44732</c:v>
                </c:pt>
                <c:pt idx="382">
                  <c:v>44733</c:v>
                </c:pt>
                <c:pt idx="383">
                  <c:v>44734</c:v>
                </c:pt>
                <c:pt idx="384">
                  <c:v>44735</c:v>
                </c:pt>
                <c:pt idx="385">
                  <c:v>44736</c:v>
                </c:pt>
                <c:pt idx="386">
                  <c:v>44739</c:v>
                </c:pt>
                <c:pt idx="387">
                  <c:v>44740</c:v>
                </c:pt>
                <c:pt idx="388">
                  <c:v>44741</c:v>
                </c:pt>
                <c:pt idx="389">
                  <c:v>44742</c:v>
                </c:pt>
                <c:pt idx="390">
                  <c:v>44743</c:v>
                </c:pt>
                <c:pt idx="391">
                  <c:v>44746</c:v>
                </c:pt>
                <c:pt idx="392">
                  <c:v>44747</c:v>
                </c:pt>
                <c:pt idx="393">
                  <c:v>44748</c:v>
                </c:pt>
                <c:pt idx="394">
                  <c:v>44749</c:v>
                </c:pt>
                <c:pt idx="395">
                  <c:v>44750</c:v>
                </c:pt>
                <c:pt idx="396">
                  <c:v>44753</c:v>
                </c:pt>
                <c:pt idx="397">
                  <c:v>44754</c:v>
                </c:pt>
                <c:pt idx="398">
                  <c:v>44755</c:v>
                </c:pt>
                <c:pt idx="399">
                  <c:v>44756</c:v>
                </c:pt>
                <c:pt idx="400">
                  <c:v>44757</c:v>
                </c:pt>
                <c:pt idx="401">
                  <c:v>44760</c:v>
                </c:pt>
                <c:pt idx="402">
                  <c:v>44761</c:v>
                </c:pt>
                <c:pt idx="403">
                  <c:v>44762</c:v>
                </c:pt>
                <c:pt idx="404">
                  <c:v>44763</c:v>
                </c:pt>
                <c:pt idx="405">
                  <c:v>44764</c:v>
                </c:pt>
                <c:pt idx="406">
                  <c:v>44767</c:v>
                </c:pt>
                <c:pt idx="407">
                  <c:v>44768</c:v>
                </c:pt>
                <c:pt idx="408">
                  <c:v>44769</c:v>
                </c:pt>
                <c:pt idx="409">
                  <c:v>44770</c:v>
                </c:pt>
                <c:pt idx="410">
                  <c:v>44771</c:v>
                </c:pt>
                <c:pt idx="411">
                  <c:v>44774</c:v>
                </c:pt>
                <c:pt idx="412">
                  <c:v>44775</c:v>
                </c:pt>
                <c:pt idx="413">
                  <c:v>44776</c:v>
                </c:pt>
                <c:pt idx="414">
                  <c:v>44777</c:v>
                </c:pt>
                <c:pt idx="415">
                  <c:v>44778</c:v>
                </c:pt>
                <c:pt idx="416">
                  <c:v>44781</c:v>
                </c:pt>
                <c:pt idx="417">
                  <c:v>44782</c:v>
                </c:pt>
                <c:pt idx="418">
                  <c:v>44783</c:v>
                </c:pt>
                <c:pt idx="419">
                  <c:v>44784</c:v>
                </c:pt>
                <c:pt idx="420">
                  <c:v>44785</c:v>
                </c:pt>
                <c:pt idx="421">
                  <c:v>44788</c:v>
                </c:pt>
                <c:pt idx="422">
                  <c:v>44789</c:v>
                </c:pt>
                <c:pt idx="423">
                  <c:v>44790</c:v>
                </c:pt>
                <c:pt idx="424">
                  <c:v>44791</c:v>
                </c:pt>
                <c:pt idx="425">
                  <c:v>44792</c:v>
                </c:pt>
                <c:pt idx="426">
                  <c:v>44795</c:v>
                </c:pt>
                <c:pt idx="427">
                  <c:v>44796</c:v>
                </c:pt>
                <c:pt idx="428">
                  <c:v>44797</c:v>
                </c:pt>
                <c:pt idx="429">
                  <c:v>44798</c:v>
                </c:pt>
                <c:pt idx="430">
                  <c:v>44799</c:v>
                </c:pt>
                <c:pt idx="431">
                  <c:v>44802</c:v>
                </c:pt>
                <c:pt idx="432">
                  <c:v>44803</c:v>
                </c:pt>
                <c:pt idx="433">
                  <c:v>44804</c:v>
                </c:pt>
                <c:pt idx="434">
                  <c:v>44805</c:v>
                </c:pt>
                <c:pt idx="435">
                  <c:v>44806</c:v>
                </c:pt>
                <c:pt idx="436">
                  <c:v>44809</c:v>
                </c:pt>
                <c:pt idx="437">
                  <c:v>44810</c:v>
                </c:pt>
                <c:pt idx="438">
                  <c:v>44811</c:v>
                </c:pt>
                <c:pt idx="439">
                  <c:v>44812</c:v>
                </c:pt>
                <c:pt idx="440">
                  <c:v>44813</c:v>
                </c:pt>
                <c:pt idx="441">
                  <c:v>44816</c:v>
                </c:pt>
                <c:pt idx="442">
                  <c:v>44817</c:v>
                </c:pt>
                <c:pt idx="443">
                  <c:v>44818</c:v>
                </c:pt>
                <c:pt idx="444">
                  <c:v>44819</c:v>
                </c:pt>
                <c:pt idx="445">
                  <c:v>44820</c:v>
                </c:pt>
                <c:pt idx="446">
                  <c:v>44823</c:v>
                </c:pt>
                <c:pt idx="447">
                  <c:v>44824</c:v>
                </c:pt>
                <c:pt idx="448">
                  <c:v>44825</c:v>
                </c:pt>
                <c:pt idx="449">
                  <c:v>44826</c:v>
                </c:pt>
                <c:pt idx="450">
                  <c:v>44827</c:v>
                </c:pt>
                <c:pt idx="451">
                  <c:v>44830</c:v>
                </c:pt>
                <c:pt idx="452">
                  <c:v>44831</c:v>
                </c:pt>
                <c:pt idx="453">
                  <c:v>44832</c:v>
                </c:pt>
                <c:pt idx="454">
                  <c:v>44833</c:v>
                </c:pt>
                <c:pt idx="455">
                  <c:v>44834</c:v>
                </c:pt>
                <c:pt idx="456">
                  <c:v>44837</c:v>
                </c:pt>
                <c:pt idx="457">
                  <c:v>44838</c:v>
                </c:pt>
                <c:pt idx="458">
                  <c:v>44839</c:v>
                </c:pt>
                <c:pt idx="459">
                  <c:v>44840</c:v>
                </c:pt>
                <c:pt idx="460">
                  <c:v>44841</c:v>
                </c:pt>
                <c:pt idx="461">
                  <c:v>44844</c:v>
                </c:pt>
                <c:pt idx="462">
                  <c:v>44845</c:v>
                </c:pt>
                <c:pt idx="463">
                  <c:v>44846</c:v>
                </c:pt>
                <c:pt idx="464">
                  <c:v>44847</c:v>
                </c:pt>
                <c:pt idx="465">
                  <c:v>44848</c:v>
                </c:pt>
                <c:pt idx="466">
                  <c:v>44851</c:v>
                </c:pt>
                <c:pt idx="467">
                  <c:v>44852</c:v>
                </c:pt>
                <c:pt idx="468">
                  <c:v>44853</c:v>
                </c:pt>
                <c:pt idx="469">
                  <c:v>44854</c:v>
                </c:pt>
                <c:pt idx="470">
                  <c:v>44855</c:v>
                </c:pt>
                <c:pt idx="471">
                  <c:v>44858</c:v>
                </c:pt>
                <c:pt idx="472">
                  <c:v>44859</c:v>
                </c:pt>
                <c:pt idx="473">
                  <c:v>44860</c:v>
                </c:pt>
                <c:pt idx="474">
                  <c:v>44861</c:v>
                </c:pt>
                <c:pt idx="475">
                  <c:v>44862</c:v>
                </c:pt>
                <c:pt idx="476">
                  <c:v>44865</c:v>
                </c:pt>
                <c:pt idx="477">
                  <c:v>44866</c:v>
                </c:pt>
                <c:pt idx="478">
                  <c:v>44867</c:v>
                </c:pt>
                <c:pt idx="479">
                  <c:v>44868</c:v>
                </c:pt>
                <c:pt idx="480">
                  <c:v>44869</c:v>
                </c:pt>
                <c:pt idx="481">
                  <c:v>44872</c:v>
                </c:pt>
                <c:pt idx="482">
                  <c:v>44873</c:v>
                </c:pt>
                <c:pt idx="483">
                  <c:v>44874</c:v>
                </c:pt>
                <c:pt idx="484">
                  <c:v>44875</c:v>
                </c:pt>
                <c:pt idx="485">
                  <c:v>44876</c:v>
                </c:pt>
                <c:pt idx="486">
                  <c:v>44879</c:v>
                </c:pt>
                <c:pt idx="487">
                  <c:v>44880</c:v>
                </c:pt>
                <c:pt idx="488">
                  <c:v>44881</c:v>
                </c:pt>
                <c:pt idx="489">
                  <c:v>44882</c:v>
                </c:pt>
                <c:pt idx="490">
                  <c:v>44883</c:v>
                </c:pt>
                <c:pt idx="491">
                  <c:v>44886</c:v>
                </c:pt>
                <c:pt idx="492">
                  <c:v>44887</c:v>
                </c:pt>
                <c:pt idx="493">
                  <c:v>44888</c:v>
                </c:pt>
                <c:pt idx="494">
                  <c:v>44889</c:v>
                </c:pt>
                <c:pt idx="495">
                  <c:v>44890</c:v>
                </c:pt>
                <c:pt idx="496">
                  <c:v>44893</c:v>
                </c:pt>
                <c:pt idx="497">
                  <c:v>44894</c:v>
                </c:pt>
                <c:pt idx="498">
                  <c:v>44895</c:v>
                </c:pt>
                <c:pt idx="499">
                  <c:v>44896</c:v>
                </c:pt>
                <c:pt idx="500" formatCode="d\-mmm\-yy">
                  <c:v>44897</c:v>
                </c:pt>
                <c:pt idx="501" formatCode="d\-mmm\-yy">
                  <c:v>44900</c:v>
                </c:pt>
                <c:pt idx="502" formatCode="d\-mmm\-yy">
                  <c:v>44901</c:v>
                </c:pt>
                <c:pt idx="503" formatCode="d\-mmm\-yy">
                  <c:v>44902</c:v>
                </c:pt>
                <c:pt idx="504" formatCode="d\-mmm\-yy">
                  <c:v>44903</c:v>
                </c:pt>
                <c:pt idx="505" formatCode="d\-mmm\-yy">
                  <c:v>44904</c:v>
                </c:pt>
                <c:pt idx="506" formatCode="d\-mmm\-yy">
                  <c:v>44907</c:v>
                </c:pt>
                <c:pt idx="507" formatCode="d\-mmm\-yy">
                  <c:v>44908</c:v>
                </c:pt>
                <c:pt idx="508" formatCode="d\-mmm\-yy">
                  <c:v>44909</c:v>
                </c:pt>
                <c:pt idx="509" formatCode="d\-mmm\-yy">
                  <c:v>44910</c:v>
                </c:pt>
                <c:pt idx="510" formatCode="d\-mmm\-yy">
                  <c:v>44911</c:v>
                </c:pt>
                <c:pt idx="511" formatCode="d\-mmm\-yy">
                  <c:v>44914</c:v>
                </c:pt>
                <c:pt idx="512" formatCode="d\-mmm\-yy">
                  <c:v>44915</c:v>
                </c:pt>
                <c:pt idx="513" formatCode="d\-mmm\-yy">
                  <c:v>44916</c:v>
                </c:pt>
                <c:pt idx="514" formatCode="d\-mmm\-yy">
                  <c:v>44917</c:v>
                </c:pt>
                <c:pt idx="515" formatCode="d\-mmm\-yy">
                  <c:v>44918</c:v>
                </c:pt>
                <c:pt idx="516" formatCode="d\-mmm\-yy">
                  <c:v>44921</c:v>
                </c:pt>
                <c:pt idx="517" formatCode="d\-mmm\-yy">
                  <c:v>44922</c:v>
                </c:pt>
                <c:pt idx="518" formatCode="d\-mmm\-yy">
                  <c:v>44923</c:v>
                </c:pt>
                <c:pt idx="519" formatCode="d\-mmm\-yy">
                  <c:v>44924</c:v>
                </c:pt>
                <c:pt idx="520" formatCode="d\-mmm\-yy">
                  <c:v>44925</c:v>
                </c:pt>
                <c:pt idx="521" formatCode="d\-mmm\-yy">
                  <c:v>44928</c:v>
                </c:pt>
                <c:pt idx="522" formatCode="d\-mmm\-yy">
                  <c:v>44929</c:v>
                </c:pt>
                <c:pt idx="523" formatCode="d\-mmm\-yy">
                  <c:v>44930</c:v>
                </c:pt>
                <c:pt idx="524" formatCode="d\-mmm\-yy">
                  <c:v>44931</c:v>
                </c:pt>
                <c:pt idx="525" formatCode="d\-mmm\-yy">
                  <c:v>44932</c:v>
                </c:pt>
                <c:pt idx="526" formatCode="d\-mmm\-yy">
                  <c:v>44935</c:v>
                </c:pt>
                <c:pt idx="527" formatCode="d\-mmm\-yy">
                  <c:v>44936</c:v>
                </c:pt>
                <c:pt idx="528" formatCode="d\-mmm\-yy">
                  <c:v>44937</c:v>
                </c:pt>
                <c:pt idx="529" formatCode="d\-mmm\-yy">
                  <c:v>44938</c:v>
                </c:pt>
                <c:pt idx="530" formatCode="d\-mmm\-yy">
                  <c:v>44939</c:v>
                </c:pt>
                <c:pt idx="531" formatCode="d\-mmm\-yy">
                  <c:v>44942</c:v>
                </c:pt>
                <c:pt idx="532" formatCode="d\-mmm\-yy">
                  <c:v>44943</c:v>
                </c:pt>
                <c:pt idx="533" formatCode="d\-mmm\-yy">
                  <c:v>44944</c:v>
                </c:pt>
                <c:pt idx="534" formatCode="d\-mmm\-yy">
                  <c:v>44945</c:v>
                </c:pt>
                <c:pt idx="535" formatCode="d\-mmm\-yy">
                  <c:v>44946</c:v>
                </c:pt>
                <c:pt idx="536" formatCode="d\-mmm\-yy">
                  <c:v>44949</c:v>
                </c:pt>
                <c:pt idx="537" formatCode="d\-mmm\-yy">
                  <c:v>44950</c:v>
                </c:pt>
                <c:pt idx="538" formatCode="d\-mmm\-yy">
                  <c:v>44951</c:v>
                </c:pt>
                <c:pt idx="539" formatCode="d\-mmm\-yy">
                  <c:v>44948</c:v>
                </c:pt>
                <c:pt idx="540" formatCode="d\-mmm\-yy">
                  <c:v>44949</c:v>
                </c:pt>
                <c:pt idx="541" formatCode="d\-mmm\-yy">
                  <c:v>44950</c:v>
                </c:pt>
                <c:pt idx="542" formatCode="d\-mmm\-yy">
                  <c:v>44951</c:v>
                </c:pt>
                <c:pt idx="543" formatCode="d\-mmm\-yy">
                  <c:v>44952</c:v>
                </c:pt>
                <c:pt idx="544" formatCode="d\-mmm\-yy">
                  <c:v>44953</c:v>
                </c:pt>
                <c:pt idx="545" formatCode="d\-mmm\-yy">
                  <c:v>44954</c:v>
                </c:pt>
                <c:pt idx="546" formatCode="d\-mmm\-yy">
                  <c:v>44955</c:v>
                </c:pt>
                <c:pt idx="547" formatCode="d\-mmm\-yy">
                  <c:v>44956</c:v>
                </c:pt>
                <c:pt idx="548" formatCode="d\-mmm\-yy">
                  <c:v>44957</c:v>
                </c:pt>
                <c:pt idx="549" formatCode="d\-mmm\-yy">
                  <c:v>44958</c:v>
                </c:pt>
                <c:pt idx="550" formatCode="d\-mmm\-yy">
                  <c:v>44959</c:v>
                </c:pt>
                <c:pt idx="551" formatCode="d\-mmm\-yy">
                  <c:v>44960</c:v>
                </c:pt>
                <c:pt idx="552" formatCode="d\-mmm\-yy">
                  <c:v>44961</c:v>
                </c:pt>
                <c:pt idx="553" formatCode="d\-mmm\-yy">
                  <c:v>44962</c:v>
                </c:pt>
                <c:pt idx="554" formatCode="d\-mmm\-yy">
                  <c:v>44963</c:v>
                </c:pt>
                <c:pt idx="555" formatCode="d\-mmm\-yy">
                  <c:v>44964</c:v>
                </c:pt>
                <c:pt idx="556" formatCode="d\-mmm\-yy">
                  <c:v>44965</c:v>
                </c:pt>
                <c:pt idx="557" formatCode="d\-mmm\-yy">
                  <c:v>44966</c:v>
                </c:pt>
                <c:pt idx="558" formatCode="d\-mmm\-yy">
                  <c:v>44967</c:v>
                </c:pt>
                <c:pt idx="559" formatCode="d\-mmm\-yy">
                  <c:v>44968</c:v>
                </c:pt>
                <c:pt idx="560" formatCode="d\-mmm\-yy">
                  <c:v>44969</c:v>
                </c:pt>
                <c:pt idx="561" formatCode="d\-mmm\-yy">
                  <c:v>44970</c:v>
                </c:pt>
                <c:pt idx="562" formatCode="d\-mmm\-yy">
                  <c:v>44971</c:v>
                </c:pt>
                <c:pt idx="563" formatCode="d\-mmm\-yy">
                  <c:v>44972</c:v>
                </c:pt>
                <c:pt idx="564" formatCode="d\-mmm\-yy">
                  <c:v>44973</c:v>
                </c:pt>
                <c:pt idx="565" formatCode="d\-mmm\-yy">
                  <c:v>44974</c:v>
                </c:pt>
                <c:pt idx="566" formatCode="d\-mmm\-yy">
                  <c:v>44975</c:v>
                </c:pt>
                <c:pt idx="567" formatCode="d\-mmm\-yy">
                  <c:v>44976</c:v>
                </c:pt>
                <c:pt idx="568" formatCode="d\-mmm\-yy">
                  <c:v>44977</c:v>
                </c:pt>
                <c:pt idx="569" formatCode="d\-mmm\-yy">
                  <c:v>44978</c:v>
                </c:pt>
                <c:pt idx="570" formatCode="d\-mmm\-yy">
                  <c:v>44979</c:v>
                </c:pt>
                <c:pt idx="571" formatCode="d\-mmm\-yy">
                  <c:v>44980</c:v>
                </c:pt>
                <c:pt idx="572" formatCode="d\-mmm\-yy">
                  <c:v>44981</c:v>
                </c:pt>
                <c:pt idx="573" formatCode="d\-mmm\-yy">
                  <c:v>44982</c:v>
                </c:pt>
                <c:pt idx="574" formatCode="d\-mmm\-yy">
                  <c:v>44983</c:v>
                </c:pt>
                <c:pt idx="575" formatCode="d\-mmm\-yy">
                  <c:v>44984</c:v>
                </c:pt>
                <c:pt idx="576" formatCode="d\-mmm\-yy">
                  <c:v>44985</c:v>
                </c:pt>
                <c:pt idx="577" formatCode="d\-mmm\-yy">
                  <c:v>44986</c:v>
                </c:pt>
                <c:pt idx="578" formatCode="d\-mmm\-yy">
                  <c:v>44987</c:v>
                </c:pt>
                <c:pt idx="579" formatCode="d\-mmm\-yy">
                  <c:v>44988</c:v>
                </c:pt>
                <c:pt idx="580" formatCode="d\-mmm\-yy">
                  <c:v>44989</c:v>
                </c:pt>
                <c:pt idx="581" formatCode="d\-mmm\-yy">
                  <c:v>44990</c:v>
                </c:pt>
                <c:pt idx="582" formatCode="d\-mmm\-yy">
                  <c:v>44991</c:v>
                </c:pt>
                <c:pt idx="583" formatCode="d\-mmm\-yy">
                  <c:v>44992</c:v>
                </c:pt>
                <c:pt idx="584" formatCode="d\-mmm\-yy">
                  <c:v>44993</c:v>
                </c:pt>
                <c:pt idx="585" formatCode="d\-mmm\-yy">
                  <c:v>44994</c:v>
                </c:pt>
                <c:pt idx="586" formatCode="d\-mmm\-yy">
                  <c:v>44995</c:v>
                </c:pt>
                <c:pt idx="587" formatCode="d\-mmm\-yy">
                  <c:v>44996</c:v>
                </c:pt>
                <c:pt idx="588" formatCode="d\-mmm\-yy">
                  <c:v>44997</c:v>
                </c:pt>
                <c:pt idx="589" formatCode="d\-mmm\-yy">
                  <c:v>44998</c:v>
                </c:pt>
                <c:pt idx="590" formatCode="d\-mmm\-yy">
                  <c:v>44999</c:v>
                </c:pt>
                <c:pt idx="591" formatCode="d\-mmm\-yy">
                  <c:v>45000</c:v>
                </c:pt>
                <c:pt idx="592" formatCode="d\-mmm\-yy">
                  <c:v>45001</c:v>
                </c:pt>
                <c:pt idx="593" formatCode="d\-mmm\-yy">
                  <c:v>45002</c:v>
                </c:pt>
                <c:pt idx="594" formatCode="d\-mmm\-yy">
                  <c:v>45003</c:v>
                </c:pt>
                <c:pt idx="595" formatCode="d\-mmm\-yy">
                  <c:v>45004</c:v>
                </c:pt>
                <c:pt idx="596" formatCode="d\-mmm\-yy">
                  <c:v>45005</c:v>
                </c:pt>
                <c:pt idx="597" formatCode="d\-mmm\-yy">
                  <c:v>45006</c:v>
                </c:pt>
                <c:pt idx="598" formatCode="d\-mmm\-yy">
                  <c:v>45007</c:v>
                </c:pt>
                <c:pt idx="599" formatCode="d\-mmm\-yy">
                  <c:v>45008</c:v>
                </c:pt>
                <c:pt idx="600" formatCode="d\-mmm\-yy">
                  <c:v>45009</c:v>
                </c:pt>
                <c:pt idx="601" formatCode="d\-mmm\-yy">
                  <c:v>45010</c:v>
                </c:pt>
                <c:pt idx="602" formatCode="d\-mmm\-yy">
                  <c:v>45011</c:v>
                </c:pt>
                <c:pt idx="603" formatCode="d\-mmm\-yy">
                  <c:v>45012</c:v>
                </c:pt>
                <c:pt idx="604" formatCode="d\-mmm\-yy">
                  <c:v>45013</c:v>
                </c:pt>
                <c:pt idx="605" formatCode="d\-mmm\-yy">
                  <c:v>45014</c:v>
                </c:pt>
                <c:pt idx="606" formatCode="d\-mmm\-yy">
                  <c:v>45015</c:v>
                </c:pt>
                <c:pt idx="607" formatCode="d\-mmm\-yy">
                  <c:v>45016</c:v>
                </c:pt>
                <c:pt idx="608" formatCode="d\-mmm\-yy">
                  <c:v>45017</c:v>
                </c:pt>
                <c:pt idx="609" formatCode="d\-mmm\-yy">
                  <c:v>45018</c:v>
                </c:pt>
                <c:pt idx="610" formatCode="d\-mmm\-yy">
                  <c:v>45019</c:v>
                </c:pt>
                <c:pt idx="611" formatCode="d\-mmm\-yy">
                  <c:v>45020</c:v>
                </c:pt>
                <c:pt idx="612" formatCode="d\-mmm\-yy">
                  <c:v>45021</c:v>
                </c:pt>
                <c:pt idx="613" formatCode="d\-mmm\-yy">
                  <c:v>45022</c:v>
                </c:pt>
                <c:pt idx="614" formatCode="d\-mmm\-yy">
                  <c:v>45023</c:v>
                </c:pt>
                <c:pt idx="615" formatCode="d\-mmm\-yy">
                  <c:v>45024</c:v>
                </c:pt>
                <c:pt idx="616" formatCode="d\-mmm\-yy">
                  <c:v>45025</c:v>
                </c:pt>
                <c:pt idx="617" formatCode="d\-mmm\-yy">
                  <c:v>45026</c:v>
                </c:pt>
                <c:pt idx="618" formatCode="d\-mmm\-yy">
                  <c:v>45027</c:v>
                </c:pt>
                <c:pt idx="619" formatCode="d\-mmm\-yy">
                  <c:v>45028</c:v>
                </c:pt>
                <c:pt idx="620" formatCode="d\-mmm\-yy">
                  <c:v>45029</c:v>
                </c:pt>
                <c:pt idx="621" formatCode="d\-mmm\-yy">
                  <c:v>45030</c:v>
                </c:pt>
                <c:pt idx="622" formatCode="d\-mmm\-yy">
                  <c:v>45031</c:v>
                </c:pt>
                <c:pt idx="623" formatCode="d\-mmm\-yy">
                  <c:v>45032</c:v>
                </c:pt>
                <c:pt idx="624" formatCode="d\-mmm\-yy">
                  <c:v>45033</c:v>
                </c:pt>
                <c:pt idx="625" formatCode="d\-mmm\-yy">
                  <c:v>45034</c:v>
                </c:pt>
                <c:pt idx="626" formatCode="d\-mmm\-yy">
                  <c:v>45035</c:v>
                </c:pt>
                <c:pt idx="627" formatCode="d\-mmm\-yy">
                  <c:v>45036</c:v>
                </c:pt>
                <c:pt idx="628" formatCode="d\-mmm\-yy">
                  <c:v>45037</c:v>
                </c:pt>
                <c:pt idx="629" formatCode="d\-mmm\-yy">
                  <c:v>45038</c:v>
                </c:pt>
                <c:pt idx="630" formatCode="d\-mmm\-yy">
                  <c:v>45039</c:v>
                </c:pt>
                <c:pt idx="631" formatCode="d\-mmm\-yy">
                  <c:v>45040</c:v>
                </c:pt>
                <c:pt idx="632" formatCode="d\-mmm\-yy">
                  <c:v>45041</c:v>
                </c:pt>
                <c:pt idx="633" formatCode="d\-mmm\-yy">
                  <c:v>45042</c:v>
                </c:pt>
                <c:pt idx="634" formatCode="d\-mmm\-yy">
                  <c:v>45043</c:v>
                </c:pt>
                <c:pt idx="635" formatCode="d\-mmm\-yy">
                  <c:v>45044</c:v>
                </c:pt>
                <c:pt idx="636" formatCode="d\-mmm\-yy">
                  <c:v>45045</c:v>
                </c:pt>
                <c:pt idx="637" formatCode="d\-mmm\-yy">
                  <c:v>45046</c:v>
                </c:pt>
                <c:pt idx="638" formatCode="d\-mmm\-yy">
                  <c:v>45047</c:v>
                </c:pt>
                <c:pt idx="639" formatCode="d\-mmm\-yy">
                  <c:v>45048</c:v>
                </c:pt>
                <c:pt idx="640" formatCode="d\-mmm\-yy">
                  <c:v>45049</c:v>
                </c:pt>
                <c:pt idx="641" formatCode="d\-mmm\-yy">
                  <c:v>45050</c:v>
                </c:pt>
                <c:pt idx="642" formatCode="d\-mmm\-yy">
                  <c:v>45051</c:v>
                </c:pt>
                <c:pt idx="643" formatCode="d\-mmm\-yy">
                  <c:v>45052</c:v>
                </c:pt>
                <c:pt idx="644" formatCode="d\-mmm\-yy">
                  <c:v>45053</c:v>
                </c:pt>
                <c:pt idx="645" formatCode="d\-mmm\-yy">
                  <c:v>45054</c:v>
                </c:pt>
                <c:pt idx="646" formatCode="d\-mmm\-yy">
                  <c:v>45055</c:v>
                </c:pt>
                <c:pt idx="647" formatCode="d\-mmm\-yy">
                  <c:v>45056</c:v>
                </c:pt>
                <c:pt idx="648" formatCode="d\-mmm\-yy">
                  <c:v>45057</c:v>
                </c:pt>
                <c:pt idx="649" formatCode="d\-mmm\-yy">
                  <c:v>45058</c:v>
                </c:pt>
                <c:pt idx="650" formatCode="d\-mmm\-yy">
                  <c:v>45059</c:v>
                </c:pt>
                <c:pt idx="651" formatCode="d\-mmm\-yy">
                  <c:v>45060</c:v>
                </c:pt>
                <c:pt idx="652" formatCode="d\-mmm\-yy">
                  <c:v>45061</c:v>
                </c:pt>
                <c:pt idx="653" formatCode="d\-mmm\-yy">
                  <c:v>45062</c:v>
                </c:pt>
                <c:pt idx="654" formatCode="d\-mmm\-yy">
                  <c:v>45063</c:v>
                </c:pt>
                <c:pt idx="655" formatCode="d\-mmm\-yy">
                  <c:v>45064</c:v>
                </c:pt>
                <c:pt idx="656" formatCode="d\-mmm\-yy">
                  <c:v>45065</c:v>
                </c:pt>
                <c:pt idx="657" formatCode="d\-mmm\-yy">
                  <c:v>45066</c:v>
                </c:pt>
                <c:pt idx="658" formatCode="d\-mmm\-yy">
                  <c:v>45067</c:v>
                </c:pt>
                <c:pt idx="659" formatCode="d\-mmm\-yy">
                  <c:v>45068</c:v>
                </c:pt>
                <c:pt idx="660" formatCode="d\-mmm\-yy">
                  <c:v>45069</c:v>
                </c:pt>
                <c:pt idx="661" formatCode="d\-mmm\-yy">
                  <c:v>45070</c:v>
                </c:pt>
                <c:pt idx="662" formatCode="d\-mmm\-yy">
                  <c:v>45071</c:v>
                </c:pt>
                <c:pt idx="663" formatCode="d\-mmm\-yy">
                  <c:v>45072</c:v>
                </c:pt>
                <c:pt idx="664" formatCode="d\-mmm\-yy">
                  <c:v>45073</c:v>
                </c:pt>
                <c:pt idx="665" formatCode="d\-mmm\-yy">
                  <c:v>45074</c:v>
                </c:pt>
                <c:pt idx="666" formatCode="d\-mmm\-yy">
                  <c:v>45075</c:v>
                </c:pt>
                <c:pt idx="667" formatCode="d\-mmm\-yy">
                  <c:v>45076</c:v>
                </c:pt>
                <c:pt idx="668" formatCode="d\-mmm\-yy">
                  <c:v>45077</c:v>
                </c:pt>
                <c:pt idx="669" formatCode="d\-mmm\-yy">
                  <c:v>45078</c:v>
                </c:pt>
                <c:pt idx="670" formatCode="d\-mmm\-yy">
                  <c:v>45079</c:v>
                </c:pt>
                <c:pt idx="671" formatCode="d\-mmm\-yy">
                  <c:v>45080</c:v>
                </c:pt>
                <c:pt idx="672" formatCode="d\-mmm\-yy">
                  <c:v>45081</c:v>
                </c:pt>
                <c:pt idx="673" formatCode="d\-mmm\-yy">
                  <c:v>45082</c:v>
                </c:pt>
                <c:pt idx="674" formatCode="d\-mmm\-yy">
                  <c:v>45083</c:v>
                </c:pt>
                <c:pt idx="675" formatCode="d\-mmm\-yy">
                  <c:v>45084</c:v>
                </c:pt>
                <c:pt idx="676" formatCode="d\-mmm\-yy">
                  <c:v>45085</c:v>
                </c:pt>
                <c:pt idx="677" formatCode="d\-mmm\-yy">
                  <c:v>45086</c:v>
                </c:pt>
                <c:pt idx="678" formatCode="d\-mmm\-yy">
                  <c:v>45087</c:v>
                </c:pt>
                <c:pt idx="679" formatCode="d\-mmm\-yy">
                  <c:v>45088</c:v>
                </c:pt>
                <c:pt idx="680" formatCode="d\-mmm\-yy">
                  <c:v>45089</c:v>
                </c:pt>
                <c:pt idx="681" formatCode="d\-mmm\-yy">
                  <c:v>45090</c:v>
                </c:pt>
                <c:pt idx="682" formatCode="d\-mmm\-yy">
                  <c:v>45091</c:v>
                </c:pt>
                <c:pt idx="683" formatCode="d\-mmm\-yy">
                  <c:v>45092</c:v>
                </c:pt>
                <c:pt idx="684" formatCode="d\-mmm\-yy">
                  <c:v>45093</c:v>
                </c:pt>
                <c:pt idx="685" formatCode="d\-mmm\-yy">
                  <c:v>45094</c:v>
                </c:pt>
                <c:pt idx="686" formatCode="d\-mmm\-yy">
                  <c:v>45095</c:v>
                </c:pt>
                <c:pt idx="687" formatCode="d\-mmm\-yy">
                  <c:v>45096</c:v>
                </c:pt>
                <c:pt idx="688" formatCode="d\-mmm\-yy">
                  <c:v>45097</c:v>
                </c:pt>
                <c:pt idx="689" formatCode="d\-mmm\-yy">
                  <c:v>45098</c:v>
                </c:pt>
                <c:pt idx="690" formatCode="d\-mmm\-yy">
                  <c:v>45099</c:v>
                </c:pt>
                <c:pt idx="691" formatCode="d\-mmm\-yy">
                  <c:v>45100</c:v>
                </c:pt>
                <c:pt idx="692" formatCode="d\-mmm\-yy">
                  <c:v>45101</c:v>
                </c:pt>
                <c:pt idx="693" formatCode="d\-mmm\-yy">
                  <c:v>45102</c:v>
                </c:pt>
                <c:pt idx="694" formatCode="d\-mmm\-yy">
                  <c:v>45103</c:v>
                </c:pt>
                <c:pt idx="695" formatCode="d\-mmm\-yy">
                  <c:v>45104</c:v>
                </c:pt>
                <c:pt idx="696" formatCode="d\-mmm\-yy">
                  <c:v>45105</c:v>
                </c:pt>
                <c:pt idx="697" formatCode="d\-mmm\-yy">
                  <c:v>45106</c:v>
                </c:pt>
                <c:pt idx="698" formatCode="d\-mmm\-yy">
                  <c:v>45107</c:v>
                </c:pt>
                <c:pt idx="699" formatCode="d\-mmm\-yy">
                  <c:v>45108</c:v>
                </c:pt>
                <c:pt idx="700" formatCode="d\-mmm\-yy">
                  <c:v>45109</c:v>
                </c:pt>
                <c:pt idx="701" formatCode="d\-mmm\-yy">
                  <c:v>45110</c:v>
                </c:pt>
                <c:pt idx="702" formatCode="d\-mmm\-yy">
                  <c:v>45111</c:v>
                </c:pt>
                <c:pt idx="703" formatCode="d\-mmm\-yy">
                  <c:v>45112</c:v>
                </c:pt>
                <c:pt idx="704" formatCode="d\-mmm\-yy">
                  <c:v>45113</c:v>
                </c:pt>
                <c:pt idx="705" formatCode="d\-mmm\-yy">
                  <c:v>45114</c:v>
                </c:pt>
                <c:pt idx="706" formatCode="d\-mmm\-yy">
                  <c:v>45115</c:v>
                </c:pt>
                <c:pt idx="707" formatCode="d\-mmm\-yy">
                  <c:v>45116</c:v>
                </c:pt>
                <c:pt idx="708" formatCode="d\-mmm\-yy">
                  <c:v>45117</c:v>
                </c:pt>
                <c:pt idx="709" formatCode="d\-mmm\-yy">
                  <c:v>45118</c:v>
                </c:pt>
                <c:pt idx="710" formatCode="d\-mmm\-yy">
                  <c:v>45119</c:v>
                </c:pt>
                <c:pt idx="711" formatCode="d\-mmm\-yy">
                  <c:v>45120</c:v>
                </c:pt>
                <c:pt idx="712" formatCode="d\-mmm\-yy">
                  <c:v>45121</c:v>
                </c:pt>
                <c:pt idx="713" formatCode="d\-mmm\-yy">
                  <c:v>45122</c:v>
                </c:pt>
                <c:pt idx="714" formatCode="d\-mmm\-yy">
                  <c:v>45123</c:v>
                </c:pt>
                <c:pt idx="715" formatCode="d\-mmm\-yy">
                  <c:v>45124</c:v>
                </c:pt>
                <c:pt idx="716" formatCode="d\-mmm\-yy">
                  <c:v>45125</c:v>
                </c:pt>
                <c:pt idx="717" formatCode="d\-mmm\-yy">
                  <c:v>45126</c:v>
                </c:pt>
                <c:pt idx="718" formatCode="d\-mmm\-yy">
                  <c:v>45127</c:v>
                </c:pt>
                <c:pt idx="719" formatCode="d\-mmm\-yy">
                  <c:v>45128</c:v>
                </c:pt>
                <c:pt idx="720" formatCode="d\-mmm\-yy">
                  <c:v>45129</c:v>
                </c:pt>
                <c:pt idx="721" formatCode="d\-mmm\-yy">
                  <c:v>45130</c:v>
                </c:pt>
                <c:pt idx="722" formatCode="d\-mmm\-yy">
                  <c:v>45131</c:v>
                </c:pt>
                <c:pt idx="723" formatCode="d\-mmm\-yy">
                  <c:v>45132</c:v>
                </c:pt>
                <c:pt idx="724" formatCode="d\-mmm\-yy">
                  <c:v>45133</c:v>
                </c:pt>
                <c:pt idx="725" formatCode="d\-mmm\-yy">
                  <c:v>45134</c:v>
                </c:pt>
                <c:pt idx="726" formatCode="d\-mmm\-yy">
                  <c:v>45135</c:v>
                </c:pt>
                <c:pt idx="727" formatCode="d\-mmm\-yy">
                  <c:v>45136</c:v>
                </c:pt>
                <c:pt idx="728" formatCode="d\-mmm\-yy">
                  <c:v>45137</c:v>
                </c:pt>
                <c:pt idx="729" formatCode="d\-mmm\-yy">
                  <c:v>45138</c:v>
                </c:pt>
                <c:pt idx="730" formatCode="d\-mmm\-yy">
                  <c:v>45139</c:v>
                </c:pt>
                <c:pt idx="731" formatCode="d\-mmm\-yy">
                  <c:v>45140</c:v>
                </c:pt>
                <c:pt idx="732" formatCode="d\-mmm\-yy">
                  <c:v>45141</c:v>
                </c:pt>
                <c:pt idx="733" formatCode="d\-mmm\-yy">
                  <c:v>45142</c:v>
                </c:pt>
                <c:pt idx="734" formatCode="d\-mmm\-yy">
                  <c:v>45143</c:v>
                </c:pt>
                <c:pt idx="735" formatCode="d\-mmm\-yy">
                  <c:v>45144</c:v>
                </c:pt>
                <c:pt idx="736" formatCode="d\-mmm\-yy">
                  <c:v>45145</c:v>
                </c:pt>
                <c:pt idx="737" formatCode="d\-mmm\-yy">
                  <c:v>45146</c:v>
                </c:pt>
                <c:pt idx="738" formatCode="d\-mmm\-yy">
                  <c:v>45147</c:v>
                </c:pt>
                <c:pt idx="739" formatCode="d\-mmm\-yy">
                  <c:v>45148</c:v>
                </c:pt>
                <c:pt idx="740" formatCode="d\-mmm\-yy">
                  <c:v>45149</c:v>
                </c:pt>
                <c:pt idx="741" formatCode="d\-mmm\-yy">
                  <c:v>45150</c:v>
                </c:pt>
                <c:pt idx="742" formatCode="d\-mmm\-yy">
                  <c:v>45151</c:v>
                </c:pt>
                <c:pt idx="743" formatCode="d\-mmm\-yy">
                  <c:v>45152</c:v>
                </c:pt>
                <c:pt idx="744" formatCode="d\-mmm\-yy">
                  <c:v>45153</c:v>
                </c:pt>
                <c:pt idx="745" formatCode="d\-mmm\-yy">
                  <c:v>45154</c:v>
                </c:pt>
                <c:pt idx="746" formatCode="d\-mmm\-yy">
                  <c:v>45155</c:v>
                </c:pt>
                <c:pt idx="747" formatCode="d\-mmm\-yy">
                  <c:v>45156</c:v>
                </c:pt>
                <c:pt idx="748" formatCode="d\-mmm\-yy">
                  <c:v>45157</c:v>
                </c:pt>
                <c:pt idx="749" formatCode="d\-mmm\-yy">
                  <c:v>45158</c:v>
                </c:pt>
                <c:pt idx="750" formatCode="d\-mmm\-yy">
                  <c:v>45159</c:v>
                </c:pt>
                <c:pt idx="751" formatCode="d\-mmm\-yy">
                  <c:v>45160</c:v>
                </c:pt>
                <c:pt idx="752" formatCode="d\-mmm\-yy">
                  <c:v>45161</c:v>
                </c:pt>
                <c:pt idx="753" formatCode="d\-mmm\-yy">
                  <c:v>45162</c:v>
                </c:pt>
                <c:pt idx="754" formatCode="d\-mmm\-yy">
                  <c:v>45163</c:v>
                </c:pt>
                <c:pt idx="755" formatCode="d\-mmm\-yy">
                  <c:v>45164</c:v>
                </c:pt>
                <c:pt idx="756" formatCode="d\-mmm\-yy">
                  <c:v>45165</c:v>
                </c:pt>
                <c:pt idx="757" formatCode="d\-mmm\-yy">
                  <c:v>45166</c:v>
                </c:pt>
                <c:pt idx="758" formatCode="d\-mmm\-yy">
                  <c:v>45167</c:v>
                </c:pt>
                <c:pt idx="759" formatCode="d\-mmm\-yy">
                  <c:v>45168</c:v>
                </c:pt>
                <c:pt idx="760" formatCode="d\-mmm\-yy">
                  <c:v>45169</c:v>
                </c:pt>
                <c:pt idx="761" formatCode="d\-mmm\-yy">
                  <c:v>45170</c:v>
                </c:pt>
                <c:pt idx="762" formatCode="d\-mmm\-yy">
                  <c:v>45171</c:v>
                </c:pt>
                <c:pt idx="763" formatCode="d\-mmm\-yy">
                  <c:v>45172</c:v>
                </c:pt>
                <c:pt idx="764" formatCode="d\-mmm\-yy">
                  <c:v>45173</c:v>
                </c:pt>
                <c:pt idx="765" formatCode="d\-mmm\-yy">
                  <c:v>45174</c:v>
                </c:pt>
                <c:pt idx="766" formatCode="d\-mmm\-yy">
                  <c:v>45175</c:v>
                </c:pt>
                <c:pt idx="767" formatCode="d\-mmm\-yy">
                  <c:v>45176</c:v>
                </c:pt>
                <c:pt idx="768" formatCode="d\-mmm\-yy">
                  <c:v>45177</c:v>
                </c:pt>
                <c:pt idx="769" formatCode="d\-mmm\-yy">
                  <c:v>45178</c:v>
                </c:pt>
                <c:pt idx="770" formatCode="d\-mmm\-yy">
                  <c:v>45179</c:v>
                </c:pt>
                <c:pt idx="771" formatCode="d\-mmm\-yy">
                  <c:v>45180</c:v>
                </c:pt>
                <c:pt idx="772" formatCode="d\-mmm\-yy">
                  <c:v>45181</c:v>
                </c:pt>
                <c:pt idx="773" formatCode="d\-mmm\-yy">
                  <c:v>45182</c:v>
                </c:pt>
                <c:pt idx="774" formatCode="d\-mmm\-yy">
                  <c:v>45183</c:v>
                </c:pt>
                <c:pt idx="775" formatCode="d\-mmm\-yy">
                  <c:v>45184</c:v>
                </c:pt>
                <c:pt idx="776" formatCode="d\-mmm\-yy">
                  <c:v>45185</c:v>
                </c:pt>
                <c:pt idx="777" formatCode="d\-mmm\-yy">
                  <c:v>45186</c:v>
                </c:pt>
                <c:pt idx="778" formatCode="d\-mmm\-yy">
                  <c:v>45187</c:v>
                </c:pt>
                <c:pt idx="779" formatCode="d\-mmm\-yy">
                  <c:v>45188</c:v>
                </c:pt>
                <c:pt idx="780" formatCode="d\-mmm\-yy">
                  <c:v>45189</c:v>
                </c:pt>
                <c:pt idx="781" formatCode="d\-mmm\-yy">
                  <c:v>45190</c:v>
                </c:pt>
                <c:pt idx="782" formatCode="d\-mmm\-yy">
                  <c:v>45191</c:v>
                </c:pt>
                <c:pt idx="783" formatCode="d\-mmm\-yy">
                  <c:v>45192</c:v>
                </c:pt>
                <c:pt idx="784" formatCode="d\-mmm\-yy">
                  <c:v>45193</c:v>
                </c:pt>
                <c:pt idx="785" formatCode="d\-mmm\-yy">
                  <c:v>45194</c:v>
                </c:pt>
                <c:pt idx="786" formatCode="d\-mmm\-yy">
                  <c:v>45195</c:v>
                </c:pt>
                <c:pt idx="787" formatCode="d\-mmm\-yy">
                  <c:v>45196</c:v>
                </c:pt>
                <c:pt idx="788" formatCode="d\-mmm\-yy">
                  <c:v>45197</c:v>
                </c:pt>
                <c:pt idx="789" formatCode="d\-mmm\-yy">
                  <c:v>45198</c:v>
                </c:pt>
                <c:pt idx="790" formatCode="d\-mmm\-yy">
                  <c:v>45199</c:v>
                </c:pt>
                <c:pt idx="791" formatCode="d\-mmm\-yy">
                  <c:v>45200</c:v>
                </c:pt>
                <c:pt idx="792" formatCode="d\-mmm\-yy">
                  <c:v>45201</c:v>
                </c:pt>
                <c:pt idx="793" formatCode="d\-mmm\-yy">
                  <c:v>45202</c:v>
                </c:pt>
                <c:pt idx="794" formatCode="d\-mmm\-yy">
                  <c:v>45203</c:v>
                </c:pt>
                <c:pt idx="795" formatCode="d\-mmm\-yy">
                  <c:v>45204</c:v>
                </c:pt>
                <c:pt idx="796" formatCode="d\-mmm\-yy">
                  <c:v>45205</c:v>
                </c:pt>
                <c:pt idx="797" formatCode="d\-mmm\-yy">
                  <c:v>45206</c:v>
                </c:pt>
                <c:pt idx="798" formatCode="d\-mmm\-yy">
                  <c:v>45207</c:v>
                </c:pt>
                <c:pt idx="799" formatCode="d\-mmm\-yy">
                  <c:v>45208</c:v>
                </c:pt>
                <c:pt idx="800" formatCode="d\-mmm\-yy">
                  <c:v>45209</c:v>
                </c:pt>
                <c:pt idx="801" formatCode="d\-mmm\-yy">
                  <c:v>45210</c:v>
                </c:pt>
                <c:pt idx="802" formatCode="d\-mmm\-yy">
                  <c:v>45211</c:v>
                </c:pt>
                <c:pt idx="803" formatCode="d\-mmm\-yy">
                  <c:v>45212</c:v>
                </c:pt>
                <c:pt idx="804" formatCode="d\-mmm\-yy">
                  <c:v>45213</c:v>
                </c:pt>
                <c:pt idx="805" formatCode="d\-mmm\-yy">
                  <c:v>45214</c:v>
                </c:pt>
                <c:pt idx="806" formatCode="d\-mmm\-yy">
                  <c:v>45215</c:v>
                </c:pt>
                <c:pt idx="807" formatCode="d\-mmm\-yy">
                  <c:v>45216</c:v>
                </c:pt>
                <c:pt idx="808" formatCode="d\-mmm\-yy">
                  <c:v>45217</c:v>
                </c:pt>
                <c:pt idx="809" formatCode="d\-mmm\-yy">
                  <c:v>45218</c:v>
                </c:pt>
                <c:pt idx="810" formatCode="d\-mmm\-yy">
                  <c:v>45219</c:v>
                </c:pt>
                <c:pt idx="811" formatCode="d\-mmm\-yy">
                  <c:v>45220</c:v>
                </c:pt>
                <c:pt idx="812" formatCode="d\-mmm\-yy">
                  <c:v>45221</c:v>
                </c:pt>
                <c:pt idx="813" formatCode="d\-mmm\-yy">
                  <c:v>45222</c:v>
                </c:pt>
                <c:pt idx="814" formatCode="d\-mmm\-yy">
                  <c:v>45223</c:v>
                </c:pt>
                <c:pt idx="815" formatCode="d\-mmm\-yy">
                  <c:v>45224</c:v>
                </c:pt>
                <c:pt idx="816" formatCode="d\-mmm\-yy">
                  <c:v>45225</c:v>
                </c:pt>
                <c:pt idx="817" formatCode="d\-mmm\-yy">
                  <c:v>45226</c:v>
                </c:pt>
                <c:pt idx="818" formatCode="d\-mmm\-yy">
                  <c:v>45227</c:v>
                </c:pt>
                <c:pt idx="819" formatCode="d\-mmm\-yy">
                  <c:v>45228</c:v>
                </c:pt>
                <c:pt idx="820" formatCode="d\-mmm\-yy">
                  <c:v>45229</c:v>
                </c:pt>
                <c:pt idx="821" formatCode="d\-mmm\-yy">
                  <c:v>45230</c:v>
                </c:pt>
                <c:pt idx="822" formatCode="d\-mmm\-yy">
                  <c:v>45231</c:v>
                </c:pt>
                <c:pt idx="823" formatCode="d\-mmm\-yy">
                  <c:v>45232</c:v>
                </c:pt>
                <c:pt idx="824" formatCode="d\-mmm\-yy">
                  <c:v>45233</c:v>
                </c:pt>
                <c:pt idx="825" formatCode="d\-mmm\-yy">
                  <c:v>45234</c:v>
                </c:pt>
                <c:pt idx="826" formatCode="d\-mmm\-yy">
                  <c:v>45235</c:v>
                </c:pt>
                <c:pt idx="827" formatCode="d\-mmm\-yy">
                  <c:v>45236</c:v>
                </c:pt>
                <c:pt idx="828" formatCode="d\-mmm\-yy">
                  <c:v>45237</c:v>
                </c:pt>
                <c:pt idx="829" formatCode="d\-mmm\-yy">
                  <c:v>45238</c:v>
                </c:pt>
                <c:pt idx="830" formatCode="d\-mmm\-yy">
                  <c:v>45239</c:v>
                </c:pt>
                <c:pt idx="831" formatCode="d\-mmm\-yy">
                  <c:v>45240</c:v>
                </c:pt>
                <c:pt idx="832" formatCode="d\-mmm\-yy">
                  <c:v>45241</c:v>
                </c:pt>
                <c:pt idx="833" formatCode="d\-mmm\-yy">
                  <c:v>45242</c:v>
                </c:pt>
                <c:pt idx="834" formatCode="d\-mmm\-yy">
                  <c:v>45243</c:v>
                </c:pt>
                <c:pt idx="835" formatCode="d\-mmm\-yy">
                  <c:v>45244</c:v>
                </c:pt>
                <c:pt idx="836" formatCode="d\-mmm\-yy">
                  <c:v>45245</c:v>
                </c:pt>
                <c:pt idx="837" formatCode="d\-mmm\-yy">
                  <c:v>45246</c:v>
                </c:pt>
                <c:pt idx="838" formatCode="d\-mmm\-yy">
                  <c:v>45247</c:v>
                </c:pt>
                <c:pt idx="839" formatCode="d\-mmm\-yy">
                  <c:v>45248</c:v>
                </c:pt>
                <c:pt idx="840" formatCode="d\-mmm\-yy">
                  <c:v>45249</c:v>
                </c:pt>
                <c:pt idx="841" formatCode="d\-mmm\-yy">
                  <c:v>45250</c:v>
                </c:pt>
                <c:pt idx="842" formatCode="d\-mmm\-yy">
                  <c:v>45251</c:v>
                </c:pt>
                <c:pt idx="843" formatCode="d\-mmm\-yy">
                  <c:v>45252</c:v>
                </c:pt>
                <c:pt idx="844" formatCode="d\-mmm\-yy">
                  <c:v>45253</c:v>
                </c:pt>
                <c:pt idx="845" formatCode="d\-mmm\-yy">
                  <c:v>45254</c:v>
                </c:pt>
                <c:pt idx="846" formatCode="d\-mmm\-yy">
                  <c:v>45255</c:v>
                </c:pt>
                <c:pt idx="847" formatCode="d\-mmm\-yy">
                  <c:v>45256</c:v>
                </c:pt>
                <c:pt idx="848" formatCode="d\-mmm\-yy">
                  <c:v>45257</c:v>
                </c:pt>
                <c:pt idx="849" formatCode="d\-mmm\-yy">
                  <c:v>45258</c:v>
                </c:pt>
                <c:pt idx="850" formatCode="d\-mmm\-yy">
                  <c:v>45259</c:v>
                </c:pt>
                <c:pt idx="851" formatCode="d\-mmm\-yy">
                  <c:v>45260</c:v>
                </c:pt>
                <c:pt idx="852" formatCode="d\-mmm\-yy">
                  <c:v>45261</c:v>
                </c:pt>
                <c:pt idx="853" formatCode="d\-mmm\-yy">
                  <c:v>45262</c:v>
                </c:pt>
                <c:pt idx="854" formatCode="d\-mmm\-yy">
                  <c:v>45263</c:v>
                </c:pt>
                <c:pt idx="855" formatCode="d\-mmm\-yy">
                  <c:v>45264</c:v>
                </c:pt>
                <c:pt idx="856" formatCode="d\-mmm\-yy">
                  <c:v>45265</c:v>
                </c:pt>
                <c:pt idx="857" formatCode="d\-mmm\-yy">
                  <c:v>45266</c:v>
                </c:pt>
                <c:pt idx="858" formatCode="d\-mmm\-yy">
                  <c:v>45267</c:v>
                </c:pt>
                <c:pt idx="859" formatCode="d\-mmm\-yy">
                  <c:v>45268</c:v>
                </c:pt>
                <c:pt idx="860" formatCode="d\-mmm\-yy">
                  <c:v>45269</c:v>
                </c:pt>
                <c:pt idx="861" formatCode="d\-mmm\-yy">
                  <c:v>45270</c:v>
                </c:pt>
                <c:pt idx="862" formatCode="d\-mmm\-yy">
                  <c:v>45271</c:v>
                </c:pt>
                <c:pt idx="863" formatCode="d\-mmm\-yy">
                  <c:v>45272</c:v>
                </c:pt>
                <c:pt idx="864" formatCode="d\-mmm\-yy">
                  <c:v>45273</c:v>
                </c:pt>
                <c:pt idx="865" formatCode="d\-mmm\-yy">
                  <c:v>45274</c:v>
                </c:pt>
                <c:pt idx="866" formatCode="d\-mmm\-yy">
                  <c:v>45275</c:v>
                </c:pt>
                <c:pt idx="867" formatCode="d\-mmm\-yy">
                  <c:v>45276</c:v>
                </c:pt>
                <c:pt idx="868" formatCode="d\-mmm\-yy">
                  <c:v>45277</c:v>
                </c:pt>
                <c:pt idx="869" formatCode="d\-mmm\-yy">
                  <c:v>45278</c:v>
                </c:pt>
                <c:pt idx="870" formatCode="d\-mmm\-yy">
                  <c:v>45279</c:v>
                </c:pt>
                <c:pt idx="871" formatCode="d\-mmm\-yy">
                  <c:v>45280</c:v>
                </c:pt>
                <c:pt idx="872" formatCode="d\-mmm\-yy">
                  <c:v>45281</c:v>
                </c:pt>
                <c:pt idx="873" formatCode="d\-mmm\-yy">
                  <c:v>45282</c:v>
                </c:pt>
                <c:pt idx="874" formatCode="d\-mmm\-yy">
                  <c:v>45283</c:v>
                </c:pt>
                <c:pt idx="875" formatCode="d\-mmm\-yy">
                  <c:v>45284</c:v>
                </c:pt>
                <c:pt idx="876" formatCode="d\-mmm\-yy">
                  <c:v>45285</c:v>
                </c:pt>
                <c:pt idx="877" formatCode="d\-mmm\-yy">
                  <c:v>45286</c:v>
                </c:pt>
                <c:pt idx="878" formatCode="d\-mmm\-yy">
                  <c:v>45287</c:v>
                </c:pt>
                <c:pt idx="879" formatCode="d\-mmm\-yy">
                  <c:v>45288</c:v>
                </c:pt>
                <c:pt idx="880" formatCode="d\-mmm\-yy">
                  <c:v>45289</c:v>
                </c:pt>
                <c:pt idx="881" formatCode="d\-mmm\-yy">
                  <c:v>45290</c:v>
                </c:pt>
              </c:numCache>
            </c:numRef>
          </c:cat>
          <c:val>
            <c:numRef>
              <c:f>Sheet1!$C$7:$C$888</c:f>
              <c:numCache>
                <c:formatCode>0.0000</c:formatCode>
                <c:ptCount val="8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0.75</c:v>
                </c:pt>
                <c:pt idx="350">
                  <c:v>0.75</c:v>
                </c:pt>
                <c:pt idx="351">
                  <c:v>0.75</c:v>
                </c:pt>
                <c:pt idx="352">
                  <c:v>0.75</c:v>
                </c:pt>
                <c:pt idx="353">
                  <c:v>0.75</c:v>
                </c:pt>
                <c:pt idx="354">
                  <c:v>0.75</c:v>
                </c:pt>
                <c:pt idx="355">
                  <c:v>0.75</c:v>
                </c:pt>
                <c:pt idx="356">
                  <c:v>0.75</c:v>
                </c:pt>
                <c:pt idx="357">
                  <c:v>0.75</c:v>
                </c:pt>
                <c:pt idx="358">
                  <c:v>0.75</c:v>
                </c:pt>
                <c:pt idx="359">
                  <c:v>0.75</c:v>
                </c:pt>
                <c:pt idx="360">
                  <c:v>0.75</c:v>
                </c:pt>
                <c:pt idx="361">
                  <c:v>0.75</c:v>
                </c:pt>
                <c:pt idx="362">
                  <c:v>0.75</c:v>
                </c:pt>
                <c:pt idx="363">
                  <c:v>0.75</c:v>
                </c:pt>
                <c:pt idx="364">
                  <c:v>0.75</c:v>
                </c:pt>
                <c:pt idx="365">
                  <c:v>0.75</c:v>
                </c:pt>
                <c:pt idx="366">
                  <c:v>0.75</c:v>
                </c:pt>
                <c:pt idx="367">
                  <c:v>0.75</c:v>
                </c:pt>
                <c:pt idx="368">
                  <c:v>0.75</c:v>
                </c:pt>
                <c:pt idx="369">
                  <c:v>0.75</c:v>
                </c:pt>
                <c:pt idx="370">
                  <c:v>0.75</c:v>
                </c:pt>
                <c:pt idx="371">
                  <c:v>0.75</c:v>
                </c:pt>
                <c:pt idx="372">
                  <c:v>0.75</c:v>
                </c:pt>
                <c:pt idx="373">
                  <c:v>0.75</c:v>
                </c:pt>
                <c:pt idx="374">
                  <c:v>0.75</c:v>
                </c:pt>
                <c:pt idx="375">
                  <c:v>0.75</c:v>
                </c:pt>
                <c:pt idx="376">
                  <c:v>0.75</c:v>
                </c:pt>
                <c:pt idx="377">
                  <c:v>0.75</c:v>
                </c:pt>
                <c:pt idx="378">
                  <c:v>0.75</c:v>
                </c:pt>
                <c:pt idx="379">
                  <c:v>1.5</c:v>
                </c:pt>
                <c:pt idx="380">
                  <c:v>1.5</c:v>
                </c:pt>
                <c:pt idx="381">
                  <c:v>1.5</c:v>
                </c:pt>
                <c:pt idx="382">
                  <c:v>1.5</c:v>
                </c:pt>
                <c:pt idx="383">
                  <c:v>1.5</c:v>
                </c:pt>
                <c:pt idx="384">
                  <c:v>1.5</c:v>
                </c:pt>
                <c:pt idx="385">
                  <c:v>1.5</c:v>
                </c:pt>
                <c:pt idx="386">
                  <c:v>1.5</c:v>
                </c:pt>
                <c:pt idx="387">
                  <c:v>1.5</c:v>
                </c:pt>
                <c:pt idx="388">
                  <c:v>1.5</c:v>
                </c:pt>
                <c:pt idx="389">
                  <c:v>1.5</c:v>
                </c:pt>
                <c:pt idx="390">
                  <c:v>1.5</c:v>
                </c:pt>
                <c:pt idx="391">
                  <c:v>1.5</c:v>
                </c:pt>
                <c:pt idx="392">
                  <c:v>1.5</c:v>
                </c:pt>
                <c:pt idx="393">
                  <c:v>1.5</c:v>
                </c:pt>
                <c:pt idx="394">
                  <c:v>1.5</c:v>
                </c:pt>
                <c:pt idx="395">
                  <c:v>1.5</c:v>
                </c:pt>
                <c:pt idx="396">
                  <c:v>1.5</c:v>
                </c:pt>
                <c:pt idx="397">
                  <c:v>1.5</c:v>
                </c:pt>
                <c:pt idx="398">
                  <c:v>1.5</c:v>
                </c:pt>
                <c:pt idx="399">
                  <c:v>1.5</c:v>
                </c:pt>
                <c:pt idx="400">
                  <c:v>1.5</c:v>
                </c:pt>
                <c:pt idx="401">
                  <c:v>1.5</c:v>
                </c:pt>
                <c:pt idx="402">
                  <c:v>1.5</c:v>
                </c:pt>
                <c:pt idx="403">
                  <c:v>1.5</c:v>
                </c:pt>
                <c:pt idx="404">
                  <c:v>1.5</c:v>
                </c:pt>
                <c:pt idx="405">
                  <c:v>1.5</c:v>
                </c:pt>
                <c:pt idx="406">
                  <c:v>1.5</c:v>
                </c:pt>
                <c:pt idx="407">
                  <c:v>1.5</c:v>
                </c:pt>
                <c:pt idx="408">
                  <c:v>1.5</c:v>
                </c:pt>
                <c:pt idx="409">
                  <c:v>2.25</c:v>
                </c:pt>
                <c:pt idx="410">
                  <c:v>2.25</c:v>
                </c:pt>
                <c:pt idx="411">
                  <c:v>2.25</c:v>
                </c:pt>
                <c:pt idx="412">
                  <c:v>2.25</c:v>
                </c:pt>
                <c:pt idx="413">
                  <c:v>2.25</c:v>
                </c:pt>
                <c:pt idx="414">
                  <c:v>2.25</c:v>
                </c:pt>
                <c:pt idx="415">
                  <c:v>2.25</c:v>
                </c:pt>
                <c:pt idx="416">
                  <c:v>2.25</c:v>
                </c:pt>
                <c:pt idx="417">
                  <c:v>2.25</c:v>
                </c:pt>
                <c:pt idx="418">
                  <c:v>2.25</c:v>
                </c:pt>
                <c:pt idx="419">
                  <c:v>2.25</c:v>
                </c:pt>
                <c:pt idx="420">
                  <c:v>2.25</c:v>
                </c:pt>
                <c:pt idx="421">
                  <c:v>2.25</c:v>
                </c:pt>
                <c:pt idx="422">
                  <c:v>2.25</c:v>
                </c:pt>
                <c:pt idx="423">
                  <c:v>2.25</c:v>
                </c:pt>
                <c:pt idx="424">
                  <c:v>2.25</c:v>
                </c:pt>
                <c:pt idx="425">
                  <c:v>2.25</c:v>
                </c:pt>
                <c:pt idx="426">
                  <c:v>2.25</c:v>
                </c:pt>
                <c:pt idx="427">
                  <c:v>2.25</c:v>
                </c:pt>
                <c:pt idx="428">
                  <c:v>2.25</c:v>
                </c:pt>
                <c:pt idx="429">
                  <c:v>2.25</c:v>
                </c:pt>
                <c:pt idx="430">
                  <c:v>2.25</c:v>
                </c:pt>
                <c:pt idx="431">
                  <c:v>2.25</c:v>
                </c:pt>
                <c:pt idx="432">
                  <c:v>2.25</c:v>
                </c:pt>
                <c:pt idx="433">
                  <c:v>2.25</c:v>
                </c:pt>
                <c:pt idx="434">
                  <c:v>2.25</c:v>
                </c:pt>
                <c:pt idx="435">
                  <c:v>2.25</c:v>
                </c:pt>
                <c:pt idx="436">
                  <c:v>2.25</c:v>
                </c:pt>
                <c:pt idx="437">
                  <c:v>2.25</c:v>
                </c:pt>
                <c:pt idx="438">
                  <c:v>2.25</c:v>
                </c:pt>
                <c:pt idx="439">
                  <c:v>2.25</c:v>
                </c:pt>
                <c:pt idx="440">
                  <c:v>2.25</c:v>
                </c:pt>
                <c:pt idx="441">
                  <c:v>2.25</c:v>
                </c:pt>
                <c:pt idx="442">
                  <c:v>2.25</c:v>
                </c:pt>
                <c:pt idx="443">
                  <c:v>2.25</c:v>
                </c:pt>
                <c:pt idx="444">
                  <c:v>2.25</c:v>
                </c:pt>
                <c:pt idx="445">
                  <c:v>2.25</c:v>
                </c:pt>
                <c:pt idx="446">
                  <c:v>2.25</c:v>
                </c:pt>
                <c:pt idx="447">
                  <c:v>2.25</c:v>
                </c:pt>
                <c:pt idx="448">
                  <c:v>2.25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3.75</c:v>
                </c:pt>
                <c:pt idx="480">
                  <c:v>3.75</c:v>
                </c:pt>
                <c:pt idx="481">
                  <c:v>3.75</c:v>
                </c:pt>
                <c:pt idx="482">
                  <c:v>3.75</c:v>
                </c:pt>
                <c:pt idx="483">
                  <c:v>3.75</c:v>
                </c:pt>
                <c:pt idx="484">
                  <c:v>3.75</c:v>
                </c:pt>
                <c:pt idx="485">
                  <c:v>3.75</c:v>
                </c:pt>
                <c:pt idx="486">
                  <c:v>3.75</c:v>
                </c:pt>
                <c:pt idx="487">
                  <c:v>3.75</c:v>
                </c:pt>
                <c:pt idx="488">
                  <c:v>3.75</c:v>
                </c:pt>
                <c:pt idx="489">
                  <c:v>3.75</c:v>
                </c:pt>
                <c:pt idx="490">
                  <c:v>3.75</c:v>
                </c:pt>
                <c:pt idx="491">
                  <c:v>3.75</c:v>
                </c:pt>
                <c:pt idx="492">
                  <c:v>3.75</c:v>
                </c:pt>
                <c:pt idx="493">
                  <c:v>3.75</c:v>
                </c:pt>
                <c:pt idx="494">
                  <c:v>3.75</c:v>
                </c:pt>
                <c:pt idx="495">
                  <c:v>3.75</c:v>
                </c:pt>
                <c:pt idx="496">
                  <c:v>3.75</c:v>
                </c:pt>
                <c:pt idx="497">
                  <c:v>3.75</c:v>
                </c:pt>
                <c:pt idx="498">
                  <c:v>3.75</c:v>
                </c:pt>
                <c:pt idx="499">
                  <c:v>3.75</c:v>
                </c:pt>
                <c:pt idx="500">
                  <c:v>3.75</c:v>
                </c:pt>
                <c:pt idx="501">
                  <c:v>3.75</c:v>
                </c:pt>
                <c:pt idx="502">
                  <c:v>3.75</c:v>
                </c:pt>
                <c:pt idx="503">
                  <c:v>3.75</c:v>
                </c:pt>
                <c:pt idx="504">
                  <c:v>3.75</c:v>
                </c:pt>
                <c:pt idx="505">
                  <c:v>3.75</c:v>
                </c:pt>
                <c:pt idx="506">
                  <c:v>3.75</c:v>
                </c:pt>
                <c:pt idx="507">
                  <c:v>3.75</c:v>
                </c:pt>
                <c:pt idx="508">
                  <c:v>3.75</c:v>
                </c:pt>
                <c:pt idx="509">
                  <c:v>4.25</c:v>
                </c:pt>
                <c:pt idx="510">
                  <c:v>4.25</c:v>
                </c:pt>
                <c:pt idx="511">
                  <c:v>4.25</c:v>
                </c:pt>
                <c:pt idx="512">
                  <c:v>4.25</c:v>
                </c:pt>
                <c:pt idx="513">
                  <c:v>4.25</c:v>
                </c:pt>
                <c:pt idx="514">
                  <c:v>4.25</c:v>
                </c:pt>
                <c:pt idx="515">
                  <c:v>4.25</c:v>
                </c:pt>
                <c:pt idx="516">
                  <c:v>4.25</c:v>
                </c:pt>
                <c:pt idx="517">
                  <c:v>4.25</c:v>
                </c:pt>
                <c:pt idx="518">
                  <c:v>4.25</c:v>
                </c:pt>
                <c:pt idx="519">
                  <c:v>4.25</c:v>
                </c:pt>
                <c:pt idx="520">
                  <c:v>4.25</c:v>
                </c:pt>
                <c:pt idx="521">
                  <c:v>4.25</c:v>
                </c:pt>
                <c:pt idx="522">
                  <c:v>4.25</c:v>
                </c:pt>
                <c:pt idx="523">
                  <c:v>4.25</c:v>
                </c:pt>
                <c:pt idx="524">
                  <c:v>4.25</c:v>
                </c:pt>
                <c:pt idx="525">
                  <c:v>4.25</c:v>
                </c:pt>
                <c:pt idx="526">
                  <c:v>4.25</c:v>
                </c:pt>
                <c:pt idx="527">
                  <c:v>4.25</c:v>
                </c:pt>
                <c:pt idx="528">
                  <c:v>4.25</c:v>
                </c:pt>
                <c:pt idx="529">
                  <c:v>4.25</c:v>
                </c:pt>
                <c:pt idx="530">
                  <c:v>4.25</c:v>
                </c:pt>
                <c:pt idx="531">
                  <c:v>4.25</c:v>
                </c:pt>
                <c:pt idx="532">
                  <c:v>4.25</c:v>
                </c:pt>
                <c:pt idx="533">
                  <c:v>4.25</c:v>
                </c:pt>
                <c:pt idx="534">
                  <c:v>4.25</c:v>
                </c:pt>
                <c:pt idx="535">
                  <c:v>4.25</c:v>
                </c:pt>
                <c:pt idx="536">
                  <c:v>4.25</c:v>
                </c:pt>
                <c:pt idx="537">
                  <c:v>4.25</c:v>
                </c:pt>
                <c:pt idx="538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82-4AB5-A31C-54E71AA0FCC0}"/>
            </c:ext>
          </c:extLst>
        </c:ser>
        <c:ser>
          <c:idx val="2"/>
          <c:order val="1"/>
          <c:tx>
            <c:strRef>
              <c:f>Sheet1!$F$1</c:f>
              <c:strCache>
                <c:ptCount val="1"/>
                <c:pt idx="0">
                  <c:v>Fed Funds Rate Forecast</c:v>
                </c:pt>
              </c:strCache>
            </c:strRef>
          </c:tx>
          <c:spPr>
            <a:ln w="412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48"/>
            <c:marker>
              <c:symbol val="none"/>
            </c:marker>
            <c:bubble3D val="0"/>
            <c:spPr>
              <a:ln w="41275" cap="rnd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C-45D8-B556-C09A4B22C504}"/>
              </c:ext>
            </c:extLst>
          </c:dPt>
          <c:dPt>
            <c:idx val="450"/>
            <c:marker>
              <c:symbol val="none"/>
            </c:marker>
            <c:bubble3D val="0"/>
            <c:spPr>
              <a:ln w="41275" cap="rnd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3-491D-AAAC-B68D9A4A8A82}"/>
              </c:ext>
            </c:extLst>
          </c:dPt>
          <c:dPt>
            <c:idx val="480"/>
            <c:marker>
              <c:symbol val="none"/>
            </c:marker>
            <c:bubble3D val="0"/>
            <c:spPr>
              <a:ln w="41275" cap="rnd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93-491D-AAAC-B68D9A4A8A82}"/>
              </c:ext>
            </c:extLst>
          </c:dPt>
          <c:cat>
            <c:numRef>
              <c:f>Sheet1!$B$7:$B$888</c:f>
              <c:numCache>
                <c:formatCode>dd"-"mmm"-"yyyy</c:formatCode>
                <c:ptCount val="882"/>
                <c:pt idx="0">
                  <c:v>44197</c:v>
                </c:pt>
                <c:pt idx="1">
                  <c:v>44200</c:v>
                </c:pt>
                <c:pt idx="2">
                  <c:v>44201</c:v>
                </c:pt>
                <c:pt idx="3">
                  <c:v>44202</c:v>
                </c:pt>
                <c:pt idx="4">
                  <c:v>44203</c:v>
                </c:pt>
                <c:pt idx="5">
                  <c:v>44204</c:v>
                </c:pt>
                <c:pt idx="6">
                  <c:v>44207</c:v>
                </c:pt>
                <c:pt idx="7">
                  <c:v>44208</c:v>
                </c:pt>
                <c:pt idx="8">
                  <c:v>44209</c:v>
                </c:pt>
                <c:pt idx="9">
                  <c:v>44210</c:v>
                </c:pt>
                <c:pt idx="10">
                  <c:v>44211</c:v>
                </c:pt>
                <c:pt idx="11">
                  <c:v>44214</c:v>
                </c:pt>
                <c:pt idx="12">
                  <c:v>44215</c:v>
                </c:pt>
                <c:pt idx="13">
                  <c:v>44216</c:v>
                </c:pt>
                <c:pt idx="14">
                  <c:v>44217</c:v>
                </c:pt>
                <c:pt idx="15">
                  <c:v>44218</c:v>
                </c:pt>
                <c:pt idx="16">
                  <c:v>44221</c:v>
                </c:pt>
                <c:pt idx="17">
                  <c:v>44222</c:v>
                </c:pt>
                <c:pt idx="18">
                  <c:v>44223</c:v>
                </c:pt>
                <c:pt idx="19">
                  <c:v>44224</c:v>
                </c:pt>
                <c:pt idx="20">
                  <c:v>44225</c:v>
                </c:pt>
                <c:pt idx="21">
                  <c:v>44228</c:v>
                </c:pt>
                <c:pt idx="22">
                  <c:v>44229</c:v>
                </c:pt>
                <c:pt idx="23">
                  <c:v>44230</c:v>
                </c:pt>
                <c:pt idx="24">
                  <c:v>44231</c:v>
                </c:pt>
                <c:pt idx="25">
                  <c:v>44232</c:v>
                </c:pt>
                <c:pt idx="26">
                  <c:v>44235</c:v>
                </c:pt>
                <c:pt idx="27">
                  <c:v>44236</c:v>
                </c:pt>
                <c:pt idx="28">
                  <c:v>44237</c:v>
                </c:pt>
                <c:pt idx="29">
                  <c:v>44238</c:v>
                </c:pt>
                <c:pt idx="30">
                  <c:v>44239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44249</c:v>
                </c:pt>
                <c:pt idx="37">
                  <c:v>44250</c:v>
                </c:pt>
                <c:pt idx="38">
                  <c:v>44251</c:v>
                </c:pt>
                <c:pt idx="39">
                  <c:v>44252</c:v>
                </c:pt>
                <c:pt idx="40">
                  <c:v>44253</c:v>
                </c:pt>
                <c:pt idx="41">
                  <c:v>44256</c:v>
                </c:pt>
                <c:pt idx="42">
                  <c:v>44257</c:v>
                </c:pt>
                <c:pt idx="43">
                  <c:v>44258</c:v>
                </c:pt>
                <c:pt idx="44">
                  <c:v>44259</c:v>
                </c:pt>
                <c:pt idx="45">
                  <c:v>44260</c:v>
                </c:pt>
                <c:pt idx="46">
                  <c:v>44263</c:v>
                </c:pt>
                <c:pt idx="47">
                  <c:v>44264</c:v>
                </c:pt>
                <c:pt idx="48">
                  <c:v>44265</c:v>
                </c:pt>
                <c:pt idx="49">
                  <c:v>44266</c:v>
                </c:pt>
                <c:pt idx="50">
                  <c:v>44267</c:v>
                </c:pt>
                <c:pt idx="51">
                  <c:v>44270</c:v>
                </c:pt>
                <c:pt idx="52">
                  <c:v>44271</c:v>
                </c:pt>
                <c:pt idx="53">
                  <c:v>44272</c:v>
                </c:pt>
                <c:pt idx="54">
                  <c:v>44273</c:v>
                </c:pt>
                <c:pt idx="55">
                  <c:v>44274</c:v>
                </c:pt>
                <c:pt idx="56">
                  <c:v>44277</c:v>
                </c:pt>
                <c:pt idx="57">
                  <c:v>44278</c:v>
                </c:pt>
                <c:pt idx="58">
                  <c:v>44279</c:v>
                </c:pt>
                <c:pt idx="59">
                  <c:v>44280</c:v>
                </c:pt>
                <c:pt idx="60">
                  <c:v>44281</c:v>
                </c:pt>
                <c:pt idx="61">
                  <c:v>44284</c:v>
                </c:pt>
                <c:pt idx="62">
                  <c:v>44285</c:v>
                </c:pt>
                <c:pt idx="63">
                  <c:v>44286</c:v>
                </c:pt>
                <c:pt idx="64">
                  <c:v>44287</c:v>
                </c:pt>
                <c:pt idx="65">
                  <c:v>44288</c:v>
                </c:pt>
                <c:pt idx="66">
                  <c:v>44291</c:v>
                </c:pt>
                <c:pt idx="67">
                  <c:v>44292</c:v>
                </c:pt>
                <c:pt idx="68">
                  <c:v>44293</c:v>
                </c:pt>
                <c:pt idx="69">
                  <c:v>44294</c:v>
                </c:pt>
                <c:pt idx="70">
                  <c:v>44295</c:v>
                </c:pt>
                <c:pt idx="71">
                  <c:v>44298</c:v>
                </c:pt>
                <c:pt idx="72">
                  <c:v>44299</c:v>
                </c:pt>
                <c:pt idx="73">
                  <c:v>44300</c:v>
                </c:pt>
                <c:pt idx="74">
                  <c:v>44301</c:v>
                </c:pt>
                <c:pt idx="75">
                  <c:v>44302</c:v>
                </c:pt>
                <c:pt idx="76">
                  <c:v>44305</c:v>
                </c:pt>
                <c:pt idx="77">
                  <c:v>44306</c:v>
                </c:pt>
                <c:pt idx="78">
                  <c:v>44307</c:v>
                </c:pt>
                <c:pt idx="79">
                  <c:v>44308</c:v>
                </c:pt>
                <c:pt idx="80">
                  <c:v>44309</c:v>
                </c:pt>
                <c:pt idx="81">
                  <c:v>44312</c:v>
                </c:pt>
                <c:pt idx="82">
                  <c:v>44313</c:v>
                </c:pt>
                <c:pt idx="83">
                  <c:v>44314</c:v>
                </c:pt>
                <c:pt idx="84">
                  <c:v>44315</c:v>
                </c:pt>
                <c:pt idx="85">
                  <c:v>44316</c:v>
                </c:pt>
                <c:pt idx="86">
                  <c:v>44319</c:v>
                </c:pt>
                <c:pt idx="87">
                  <c:v>44320</c:v>
                </c:pt>
                <c:pt idx="88">
                  <c:v>44321</c:v>
                </c:pt>
                <c:pt idx="89">
                  <c:v>44322</c:v>
                </c:pt>
                <c:pt idx="90">
                  <c:v>44323</c:v>
                </c:pt>
                <c:pt idx="91">
                  <c:v>44326</c:v>
                </c:pt>
                <c:pt idx="92">
                  <c:v>44327</c:v>
                </c:pt>
                <c:pt idx="93">
                  <c:v>44328</c:v>
                </c:pt>
                <c:pt idx="94">
                  <c:v>44329</c:v>
                </c:pt>
                <c:pt idx="95">
                  <c:v>44330</c:v>
                </c:pt>
                <c:pt idx="96">
                  <c:v>44333</c:v>
                </c:pt>
                <c:pt idx="97">
                  <c:v>44334</c:v>
                </c:pt>
                <c:pt idx="98">
                  <c:v>44335</c:v>
                </c:pt>
                <c:pt idx="99">
                  <c:v>44336</c:v>
                </c:pt>
                <c:pt idx="100">
                  <c:v>44337</c:v>
                </c:pt>
                <c:pt idx="101">
                  <c:v>44340</c:v>
                </c:pt>
                <c:pt idx="102">
                  <c:v>44341</c:v>
                </c:pt>
                <c:pt idx="103">
                  <c:v>44342</c:v>
                </c:pt>
                <c:pt idx="104">
                  <c:v>44343</c:v>
                </c:pt>
                <c:pt idx="105">
                  <c:v>44344</c:v>
                </c:pt>
                <c:pt idx="106">
                  <c:v>44347</c:v>
                </c:pt>
                <c:pt idx="107">
                  <c:v>44348</c:v>
                </c:pt>
                <c:pt idx="108">
                  <c:v>44349</c:v>
                </c:pt>
                <c:pt idx="109">
                  <c:v>44350</c:v>
                </c:pt>
                <c:pt idx="110">
                  <c:v>44351</c:v>
                </c:pt>
                <c:pt idx="111">
                  <c:v>44354</c:v>
                </c:pt>
                <c:pt idx="112">
                  <c:v>44355</c:v>
                </c:pt>
                <c:pt idx="113">
                  <c:v>44356</c:v>
                </c:pt>
                <c:pt idx="114">
                  <c:v>44357</c:v>
                </c:pt>
                <c:pt idx="115">
                  <c:v>44358</c:v>
                </c:pt>
                <c:pt idx="116">
                  <c:v>44361</c:v>
                </c:pt>
                <c:pt idx="117">
                  <c:v>44362</c:v>
                </c:pt>
                <c:pt idx="118">
                  <c:v>44363</c:v>
                </c:pt>
                <c:pt idx="119">
                  <c:v>44364</c:v>
                </c:pt>
                <c:pt idx="120">
                  <c:v>44365</c:v>
                </c:pt>
                <c:pt idx="121">
                  <c:v>44368</c:v>
                </c:pt>
                <c:pt idx="122">
                  <c:v>44369</c:v>
                </c:pt>
                <c:pt idx="123">
                  <c:v>44370</c:v>
                </c:pt>
                <c:pt idx="124">
                  <c:v>44371</c:v>
                </c:pt>
                <c:pt idx="125">
                  <c:v>44372</c:v>
                </c:pt>
                <c:pt idx="126">
                  <c:v>44375</c:v>
                </c:pt>
                <c:pt idx="127">
                  <c:v>44376</c:v>
                </c:pt>
                <c:pt idx="128">
                  <c:v>44377</c:v>
                </c:pt>
                <c:pt idx="129">
                  <c:v>44378</c:v>
                </c:pt>
                <c:pt idx="130">
                  <c:v>44379</c:v>
                </c:pt>
                <c:pt idx="131">
                  <c:v>44382</c:v>
                </c:pt>
                <c:pt idx="132">
                  <c:v>44383</c:v>
                </c:pt>
                <c:pt idx="133">
                  <c:v>44384</c:v>
                </c:pt>
                <c:pt idx="134">
                  <c:v>44385</c:v>
                </c:pt>
                <c:pt idx="135">
                  <c:v>44386</c:v>
                </c:pt>
                <c:pt idx="136">
                  <c:v>44389</c:v>
                </c:pt>
                <c:pt idx="137">
                  <c:v>44390</c:v>
                </c:pt>
                <c:pt idx="138">
                  <c:v>44391</c:v>
                </c:pt>
                <c:pt idx="139">
                  <c:v>44392</c:v>
                </c:pt>
                <c:pt idx="140">
                  <c:v>44393</c:v>
                </c:pt>
                <c:pt idx="141">
                  <c:v>44396</c:v>
                </c:pt>
                <c:pt idx="142">
                  <c:v>44397</c:v>
                </c:pt>
                <c:pt idx="143">
                  <c:v>44398</c:v>
                </c:pt>
                <c:pt idx="144">
                  <c:v>44399</c:v>
                </c:pt>
                <c:pt idx="145">
                  <c:v>44400</c:v>
                </c:pt>
                <c:pt idx="146">
                  <c:v>44403</c:v>
                </c:pt>
                <c:pt idx="147">
                  <c:v>44404</c:v>
                </c:pt>
                <c:pt idx="148">
                  <c:v>44405</c:v>
                </c:pt>
                <c:pt idx="149">
                  <c:v>44406</c:v>
                </c:pt>
                <c:pt idx="150">
                  <c:v>44407</c:v>
                </c:pt>
                <c:pt idx="151">
                  <c:v>44410</c:v>
                </c:pt>
                <c:pt idx="152">
                  <c:v>44411</c:v>
                </c:pt>
                <c:pt idx="153">
                  <c:v>44412</c:v>
                </c:pt>
                <c:pt idx="154">
                  <c:v>44413</c:v>
                </c:pt>
                <c:pt idx="155">
                  <c:v>44414</c:v>
                </c:pt>
                <c:pt idx="156">
                  <c:v>44417</c:v>
                </c:pt>
                <c:pt idx="157">
                  <c:v>44418</c:v>
                </c:pt>
                <c:pt idx="158">
                  <c:v>44419</c:v>
                </c:pt>
                <c:pt idx="159">
                  <c:v>44420</c:v>
                </c:pt>
                <c:pt idx="160">
                  <c:v>44421</c:v>
                </c:pt>
                <c:pt idx="161">
                  <c:v>44424</c:v>
                </c:pt>
                <c:pt idx="162">
                  <c:v>44425</c:v>
                </c:pt>
                <c:pt idx="163">
                  <c:v>44426</c:v>
                </c:pt>
                <c:pt idx="164">
                  <c:v>44427</c:v>
                </c:pt>
                <c:pt idx="165">
                  <c:v>44428</c:v>
                </c:pt>
                <c:pt idx="166">
                  <c:v>44431</c:v>
                </c:pt>
                <c:pt idx="167">
                  <c:v>44432</c:v>
                </c:pt>
                <c:pt idx="168">
                  <c:v>44433</c:v>
                </c:pt>
                <c:pt idx="169">
                  <c:v>44434</c:v>
                </c:pt>
                <c:pt idx="170">
                  <c:v>44435</c:v>
                </c:pt>
                <c:pt idx="171">
                  <c:v>44438</c:v>
                </c:pt>
                <c:pt idx="172">
                  <c:v>44439</c:v>
                </c:pt>
                <c:pt idx="173">
                  <c:v>44440</c:v>
                </c:pt>
                <c:pt idx="174">
                  <c:v>44441</c:v>
                </c:pt>
                <c:pt idx="175">
                  <c:v>44442</c:v>
                </c:pt>
                <c:pt idx="176">
                  <c:v>44445</c:v>
                </c:pt>
                <c:pt idx="177">
                  <c:v>44446</c:v>
                </c:pt>
                <c:pt idx="178">
                  <c:v>44447</c:v>
                </c:pt>
                <c:pt idx="179">
                  <c:v>44448</c:v>
                </c:pt>
                <c:pt idx="180">
                  <c:v>44449</c:v>
                </c:pt>
                <c:pt idx="181">
                  <c:v>44452</c:v>
                </c:pt>
                <c:pt idx="182">
                  <c:v>44453</c:v>
                </c:pt>
                <c:pt idx="183">
                  <c:v>44454</c:v>
                </c:pt>
                <c:pt idx="184">
                  <c:v>44455</c:v>
                </c:pt>
                <c:pt idx="185">
                  <c:v>44456</c:v>
                </c:pt>
                <c:pt idx="186">
                  <c:v>44459</c:v>
                </c:pt>
                <c:pt idx="187">
                  <c:v>44460</c:v>
                </c:pt>
                <c:pt idx="188">
                  <c:v>44461</c:v>
                </c:pt>
                <c:pt idx="189">
                  <c:v>44462</c:v>
                </c:pt>
                <c:pt idx="190">
                  <c:v>44463</c:v>
                </c:pt>
                <c:pt idx="191">
                  <c:v>44466</c:v>
                </c:pt>
                <c:pt idx="192">
                  <c:v>44467</c:v>
                </c:pt>
                <c:pt idx="193">
                  <c:v>44468</c:v>
                </c:pt>
                <c:pt idx="194">
                  <c:v>44469</c:v>
                </c:pt>
                <c:pt idx="195">
                  <c:v>44470</c:v>
                </c:pt>
                <c:pt idx="196">
                  <c:v>44473</c:v>
                </c:pt>
                <c:pt idx="197">
                  <c:v>44474</c:v>
                </c:pt>
                <c:pt idx="198">
                  <c:v>44475</c:v>
                </c:pt>
                <c:pt idx="199">
                  <c:v>44476</c:v>
                </c:pt>
                <c:pt idx="200">
                  <c:v>44477</c:v>
                </c:pt>
                <c:pt idx="201">
                  <c:v>44480</c:v>
                </c:pt>
                <c:pt idx="202">
                  <c:v>44481</c:v>
                </c:pt>
                <c:pt idx="203">
                  <c:v>44482</c:v>
                </c:pt>
                <c:pt idx="204">
                  <c:v>44483</c:v>
                </c:pt>
                <c:pt idx="205">
                  <c:v>44484</c:v>
                </c:pt>
                <c:pt idx="206">
                  <c:v>44487</c:v>
                </c:pt>
                <c:pt idx="207">
                  <c:v>44488</c:v>
                </c:pt>
                <c:pt idx="208">
                  <c:v>44489</c:v>
                </c:pt>
                <c:pt idx="209">
                  <c:v>44490</c:v>
                </c:pt>
                <c:pt idx="210">
                  <c:v>44491</c:v>
                </c:pt>
                <c:pt idx="211">
                  <c:v>44494</c:v>
                </c:pt>
                <c:pt idx="212">
                  <c:v>44495</c:v>
                </c:pt>
                <c:pt idx="213">
                  <c:v>44496</c:v>
                </c:pt>
                <c:pt idx="214">
                  <c:v>44497</c:v>
                </c:pt>
                <c:pt idx="215">
                  <c:v>44498</c:v>
                </c:pt>
                <c:pt idx="216">
                  <c:v>44501</c:v>
                </c:pt>
                <c:pt idx="217">
                  <c:v>44502</c:v>
                </c:pt>
                <c:pt idx="218">
                  <c:v>44503</c:v>
                </c:pt>
                <c:pt idx="219">
                  <c:v>44504</c:v>
                </c:pt>
                <c:pt idx="220">
                  <c:v>44505</c:v>
                </c:pt>
                <c:pt idx="221">
                  <c:v>44508</c:v>
                </c:pt>
                <c:pt idx="222">
                  <c:v>44509</c:v>
                </c:pt>
                <c:pt idx="223">
                  <c:v>44510</c:v>
                </c:pt>
                <c:pt idx="224">
                  <c:v>44511</c:v>
                </c:pt>
                <c:pt idx="225">
                  <c:v>44512</c:v>
                </c:pt>
                <c:pt idx="226">
                  <c:v>44515</c:v>
                </c:pt>
                <c:pt idx="227">
                  <c:v>44516</c:v>
                </c:pt>
                <c:pt idx="228">
                  <c:v>44517</c:v>
                </c:pt>
                <c:pt idx="229">
                  <c:v>44518</c:v>
                </c:pt>
                <c:pt idx="230">
                  <c:v>44519</c:v>
                </c:pt>
                <c:pt idx="231">
                  <c:v>44522</c:v>
                </c:pt>
                <c:pt idx="232">
                  <c:v>44523</c:v>
                </c:pt>
                <c:pt idx="233">
                  <c:v>44524</c:v>
                </c:pt>
                <c:pt idx="234">
                  <c:v>44525</c:v>
                </c:pt>
                <c:pt idx="235">
                  <c:v>44526</c:v>
                </c:pt>
                <c:pt idx="236">
                  <c:v>44529</c:v>
                </c:pt>
                <c:pt idx="237">
                  <c:v>44530</c:v>
                </c:pt>
                <c:pt idx="238">
                  <c:v>44531</c:v>
                </c:pt>
                <c:pt idx="239">
                  <c:v>44532</c:v>
                </c:pt>
                <c:pt idx="240">
                  <c:v>44533</c:v>
                </c:pt>
                <c:pt idx="241">
                  <c:v>44536</c:v>
                </c:pt>
                <c:pt idx="242">
                  <c:v>44537</c:v>
                </c:pt>
                <c:pt idx="243">
                  <c:v>44538</c:v>
                </c:pt>
                <c:pt idx="244">
                  <c:v>44539</c:v>
                </c:pt>
                <c:pt idx="245">
                  <c:v>44540</c:v>
                </c:pt>
                <c:pt idx="246">
                  <c:v>44543</c:v>
                </c:pt>
                <c:pt idx="247">
                  <c:v>44544</c:v>
                </c:pt>
                <c:pt idx="248">
                  <c:v>44545</c:v>
                </c:pt>
                <c:pt idx="249">
                  <c:v>44546</c:v>
                </c:pt>
                <c:pt idx="250">
                  <c:v>44547</c:v>
                </c:pt>
                <c:pt idx="251">
                  <c:v>44550</c:v>
                </c:pt>
                <c:pt idx="252">
                  <c:v>44551</c:v>
                </c:pt>
                <c:pt idx="253">
                  <c:v>44552</c:v>
                </c:pt>
                <c:pt idx="254">
                  <c:v>44553</c:v>
                </c:pt>
                <c:pt idx="255">
                  <c:v>44554</c:v>
                </c:pt>
                <c:pt idx="256">
                  <c:v>44557</c:v>
                </c:pt>
                <c:pt idx="257">
                  <c:v>44558</c:v>
                </c:pt>
                <c:pt idx="258">
                  <c:v>44559</c:v>
                </c:pt>
                <c:pt idx="259">
                  <c:v>44560</c:v>
                </c:pt>
                <c:pt idx="260">
                  <c:v>44561</c:v>
                </c:pt>
                <c:pt idx="261">
                  <c:v>44564</c:v>
                </c:pt>
                <c:pt idx="262">
                  <c:v>44565</c:v>
                </c:pt>
                <c:pt idx="263">
                  <c:v>44566</c:v>
                </c:pt>
                <c:pt idx="264">
                  <c:v>44567</c:v>
                </c:pt>
                <c:pt idx="265">
                  <c:v>44568</c:v>
                </c:pt>
                <c:pt idx="266">
                  <c:v>44571</c:v>
                </c:pt>
                <c:pt idx="267">
                  <c:v>44572</c:v>
                </c:pt>
                <c:pt idx="268">
                  <c:v>44573</c:v>
                </c:pt>
                <c:pt idx="269">
                  <c:v>44574</c:v>
                </c:pt>
                <c:pt idx="270">
                  <c:v>44575</c:v>
                </c:pt>
                <c:pt idx="271">
                  <c:v>44578</c:v>
                </c:pt>
                <c:pt idx="272">
                  <c:v>44579</c:v>
                </c:pt>
                <c:pt idx="273">
                  <c:v>44580</c:v>
                </c:pt>
                <c:pt idx="274">
                  <c:v>44581</c:v>
                </c:pt>
                <c:pt idx="275">
                  <c:v>44582</c:v>
                </c:pt>
                <c:pt idx="276">
                  <c:v>44585</c:v>
                </c:pt>
                <c:pt idx="277">
                  <c:v>44586</c:v>
                </c:pt>
                <c:pt idx="278">
                  <c:v>44587</c:v>
                </c:pt>
                <c:pt idx="279">
                  <c:v>44588</c:v>
                </c:pt>
                <c:pt idx="280">
                  <c:v>44589</c:v>
                </c:pt>
                <c:pt idx="281">
                  <c:v>44592</c:v>
                </c:pt>
                <c:pt idx="282">
                  <c:v>44593</c:v>
                </c:pt>
                <c:pt idx="283">
                  <c:v>44594</c:v>
                </c:pt>
                <c:pt idx="284">
                  <c:v>44595</c:v>
                </c:pt>
                <c:pt idx="285">
                  <c:v>44596</c:v>
                </c:pt>
                <c:pt idx="286">
                  <c:v>44599</c:v>
                </c:pt>
                <c:pt idx="287">
                  <c:v>44600</c:v>
                </c:pt>
                <c:pt idx="288">
                  <c:v>44601</c:v>
                </c:pt>
                <c:pt idx="289">
                  <c:v>44602</c:v>
                </c:pt>
                <c:pt idx="290">
                  <c:v>44603</c:v>
                </c:pt>
                <c:pt idx="291">
                  <c:v>44606</c:v>
                </c:pt>
                <c:pt idx="292">
                  <c:v>44607</c:v>
                </c:pt>
                <c:pt idx="293">
                  <c:v>44608</c:v>
                </c:pt>
                <c:pt idx="294">
                  <c:v>44609</c:v>
                </c:pt>
                <c:pt idx="295">
                  <c:v>44610</c:v>
                </c:pt>
                <c:pt idx="296">
                  <c:v>44613</c:v>
                </c:pt>
                <c:pt idx="297">
                  <c:v>44614</c:v>
                </c:pt>
                <c:pt idx="298">
                  <c:v>44615</c:v>
                </c:pt>
                <c:pt idx="299">
                  <c:v>44616</c:v>
                </c:pt>
                <c:pt idx="300">
                  <c:v>44617</c:v>
                </c:pt>
                <c:pt idx="301">
                  <c:v>44620</c:v>
                </c:pt>
                <c:pt idx="302">
                  <c:v>44621</c:v>
                </c:pt>
                <c:pt idx="303">
                  <c:v>44622</c:v>
                </c:pt>
                <c:pt idx="304">
                  <c:v>44623</c:v>
                </c:pt>
                <c:pt idx="305">
                  <c:v>44624</c:v>
                </c:pt>
                <c:pt idx="306">
                  <c:v>44627</c:v>
                </c:pt>
                <c:pt idx="307">
                  <c:v>44628</c:v>
                </c:pt>
                <c:pt idx="308">
                  <c:v>44629</c:v>
                </c:pt>
                <c:pt idx="309">
                  <c:v>44630</c:v>
                </c:pt>
                <c:pt idx="310">
                  <c:v>44631</c:v>
                </c:pt>
                <c:pt idx="311">
                  <c:v>44634</c:v>
                </c:pt>
                <c:pt idx="312">
                  <c:v>44635</c:v>
                </c:pt>
                <c:pt idx="313">
                  <c:v>44636</c:v>
                </c:pt>
                <c:pt idx="314">
                  <c:v>44637</c:v>
                </c:pt>
                <c:pt idx="315">
                  <c:v>44638</c:v>
                </c:pt>
                <c:pt idx="316">
                  <c:v>44641</c:v>
                </c:pt>
                <c:pt idx="317">
                  <c:v>44642</c:v>
                </c:pt>
                <c:pt idx="318">
                  <c:v>44643</c:v>
                </c:pt>
                <c:pt idx="319">
                  <c:v>44644</c:v>
                </c:pt>
                <c:pt idx="320">
                  <c:v>44645</c:v>
                </c:pt>
                <c:pt idx="321">
                  <c:v>44648</c:v>
                </c:pt>
                <c:pt idx="322">
                  <c:v>44649</c:v>
                </c:pt>
                <c:pt idx="323">
                  <c:v>44650</c:v>
                </c:pt>
                <c:pt idx="324">
                  <c:v>44651</c:v>
                </c:pt>
                <c:pt idx="325">
                  <c:v>44652</c:v>
                </c:pt>
                <c:pt idx="326">
                  <c:v>44655</c:v>
                </c:pt>
                <c:pt idx="327">
                  <c:v>44656</c:v>
                </c:pt>
                <c:pt idx="328">
                  <c:v>44657</c:v>
                </c:pt>
                <c:pt idx="329">
                  <c:v>44658</c:v>
                </c:pt>
                <c:pt idx="330">
                  <c:v>44659</c:v>
                </c:pt>
                <c:pt idx="331">
                  <c:v>44662</c:v>
                </c:pt>
                <c:pt idx="332">
                  <c:v>44663</c:v>
                </c:pt>
                <c:pt idx="333">
                  <c:v>44664</c:v>
                </c:pt>
                <c:pt idx="334">
                  <c:v>44665</c:v>
                </c:pt>
                <c:pt idx="335">
                  <c:v>44666</c:v>
                </c:pt>
                <c:pt idx="336">
                  <c:v>44669</c:v>
                </c:pt>
                <c:pt idx="337">
                  <c:v>44670</c:v>
                </c:pt>
                <c:pt idx="338">
                  <c:v>44671</c:v>
                </c:pt>
                <c:pt idx="339">
                  <c:v>44672</c:v>
                </c:pt>
                <c:pt idx="340">
                  <c:v>44673</c:v>
                </c:pt>
                <c:pt idx="341">
                  <c:v>44676</c:v>
                </c:pt>
                <c:pt idx="342">
                  <c:v>44677</c:v>
                </c:pt>
                <c:pt idx="343">
                  <c:v>44678</c:v>
                </c:pt>
                <c:pt idx="344">
                  <c:v>44679</c:v>
                </c:pt>
                <c:pt idx="345">
                  <c:v>44680</c:v>
                </c:pt>
                <c:pt idx="346">
                  <c:v>44683</c:v>
                </c:pt>
                <c:pt idx="347">
                  <c:v>44684</c:v>
                </c:pt>
                <c:pt idx="348">
                  <c:v>44685</c:v>
                </c:pt>
                <c:pt idx="349">
                  <c:v>44686</c:v>
                </c:pt>
                <c:pt idx="350">
                  <c:v>44687</c:v>
                </c:pt>
                <c:pt idx="351">
                  <c:v>44690</c:v>
                </c:pt>
                <c:pt idx="352">
                  <c:v>44691</c:v>
                </c:pt>
                <c:pt idx="353">
                  <c:v>44692</c:v>
                </c:pt>
                <c:pt idx="354">
                  <c:v>44693</c:v>
                </c:pt>
                <c:pt idx="355">
                  <c:v>44694</c:v>
                </c:pt>
                <c:pt idx="356">
                  <c:v>44697</c:v>
                </c:pt>
                <c:pt idx="357">
                  <c:v>44698</c:v>
                </c:pt>
                <c:pt idx="358">
                  <c:v>44699</c:v>
                </c:pt>
                <c:pt idx="359">
                  <c:v>44700</c:v>
                </c:pt>
                <c:pt idx="360">
                  <c:v>44701</c:v>
                </c:pt>
                <c:pt idx="361">
                  <c:v>44704</c:v>
                </c:pt>
                <c:pt idx="362">
                  <c:v>44705</c:v>
                </c:pt>
                <c:pt idx="363">
                  <c:v>44706</c:v>
                </c:pt>
                <c:pt idx="364">
                  <c:v>44707</c:v>
                </c:pt>
                <c:pt idx="365">
                  <c:v>44708</c:v>
                </c:pt>
                <c:pt idx="366">
                  <c:v>44711</c:v>
                </c:pt>
                <c:pt idx="367">
                  <c:v>44712</c:v>
                </c:pt>
                <c:pt idx="368">
                  <c:v>44713</c:v>
                </c:pt>
                <c:pt idx="369">
                  <c:v>44714</c:v>
                </c:pt>
                <c:pt idx="370">
                  <c:v>44715</c:v>
                </c:pt>
                <c:pt idx="371">
                  <c:v>44718</c:v>
                </c:pt>
                <c:pt idx="372">
                  <c:v>44719</c:v>
                </c:pt>
                <c:pt idx="373">
                  <c:v>44720</c:v>
                </c:pt>
                <c:pt idx="374">
                  <c:v>44721</c:v>
                </c:pt>
                <c:pt idx="375">
                  <c:v>44722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44732</c:v>
                </c:pt>
                <c:pt idx="382">
                  <c:v>44733</c:v>
                </c:pt>
                <c:pt idx="383">
                  <c:v>44734</c:v>
                </c:pt>
                <c:pt idx="384">
                  <c:v>44735</c:v>
                </c:pt>
                <c:pt idx="385">
                  <c:v>44736</c:v>
                </c:pt>
                <c:pt idx="386">
                  <c:v>44739</c:v>
                </c:pt>
                <c:pt idx="387">
                  <c:v>44740</c:v>
                </c:pt>
                <c:pt idx="388">
                  <c:v>44741</c:v>
                </c:pt>
                <c:pt idx="389">
                  <c:v>44742</c:v>
                </c:pt>
                <c:pt idx="390">
                  <c:v>44743</c:v>
                </c:pt>
                <c:pt idx="391">
                  <c:v>44746</c:v>
                </c:pt>
                <c:pt idx="392">
                  <c:v>44747</c:v>
                </c:pt>
                <c:pt idx="393">
                  <c:v>44748</c:v>
                </c:pt>
                <c:pt idx="394">
                  <c:v>44749</c:v>
                </c:pt>
                <c:pt idx="395">
                  <c:v>44750</c:v>
                </c:pt>
                <c:pt idx="396">
                  <c:v>44753</c:v>
                </c:pt>
                <c:pt idx="397">
                  <c:v>44754</c:v>
                </c:pt>
                <c:pt idx="398">
                  <c:v>44755</c:v>
                </c:pt>
                <c:pt idx="399">
                  <c:v>44756</c:v>
                </c:pt>
                <c:pt idx="400">
                  <c:v>44757</c:v>
                </c:pt>
                <c:pt idx="401">
                  <c:v>44760</c:v>
                </c:pt>
                <c:pt idx="402">
                  <c:v>44761</c:v>
                </c:pt>
                <c:pt idx="403">
                  <c:v>44762</c:v>
                </c:pt>
                <c:pt idx="404">
                  <c:v>44763</c:v>
                </c:pt>
                <c:pt idx="405">
                  <c:v>44764</c:v>
                </c:pt>
                <c:pt idx="406">
                  <c:v>44767</c:v>
                </c:pt>
                <c:pt idx="407">
                  <c:v>44768</c:v>
                </c:pt>
                <c:pt idx="408">
                  <c:v>44769</c:v>
                </c:pt>
                <c:pt idx="409">
                  <c:v>44770</c:v>
                </c:pt>
                <c:pt idx="410">
                  <c:v>44771</c:v>
                </c:pt>
                <c:pt idx="411">
                  <c:v>44774</c:v>
                </c:pt>
                <c:pt idx="412">
                  <c:v>44775</c:v>
                </c:pt>
                <c:pt idx="413">
                  <c:v>44776</c:v>
                </c:pt>
                <c:pt idx="414">
                  <c:v>44777</c:v>
                </c:pt>
                <c:pt idx="415">
                  <c:v>44778</c:v>
                </c:pt>
                <c:pt idx="416">
                  <c:v>44781</c:v>
                </c:pt>
                <c:pt idx="417">
                  <c:v>44782</c:v>
                </c:pt>
                <c:pt idx="418">
                  <c:v>44783</c:v>
                </c:pt>
                <c:pt idx="419">
                  <c:v>44784</c:v>
                </c:pt>
                <c:pt idx="420">
                  <c:v>44785</c:v>
                </c:pt>
                <c:pt idx="421">
                  <c:v>44788</c:v>
                </c:pt>
                <c:pt idx="422">
                  <c:v>44789</c:v>
                </c:pt>
                <c:pt idx="423">
                  <c:v>44790</c:v>
                </c:pt>
                <c:pt idx="424">
                  <c:v>44791</c:v>
                </c:pt>
                <c:pt idx="425">
                  <c:v>44792</c:v>
                </c:pt>
                <c:pt idx="426">
                  <c:v>44795</c:v>
                </c:pt>
                <c:pt idx="427">
                  <c:v>44796</c:v>
                </c:pt>
                <c:pt idx="428">
                  <c:v>44797</c:v>
                </c:pt>
                <c:pt idx="429">
                  <c:v>44798</c:v>
                </c:pt>
                <c:pt idx="430">
                  <c:v>44799</c:v>
                </c:pt>
                <c:pt idx="431">
                  <c:v>44802</c:v>
                </c:pt>
                <c:pt idx="432">
                  <c:v>44803</c:v>
                </c:pt>
                <c:pt idx="433">
                  <c:v>44804</c:v>
                </c:pt>
                <c:pt idx="434">
                  <c:v>44805</c:v>
                </c:pt>
                <c:pt idx="435">
                  <c:v>44806</c:v>
                </c:pt>
                <c:pt idx="436">
                  <c:v>44809</c:v>
                </c:pt>
                <c:pt idx="437">
                  <c:v>44810</c:v>
                </c:pt>
                <c:pt idx="438">
                  <c:v>44811</c:v>
                </c:pt>
                <c:pt idx="439">
                  <c:v>44812</c:v>
                </c:pt>
                <c:pt idx="440">
                  <c:v>44813</c:v>
                </c:pt>
                <c:pt idx="441">
                  <c:v>44816</c:v>
                </c:pt>
                <c:pt idx="442">
                  <c:v>44817</c:v>
                </c:pt>
                <c:pt idx="443">
                  <c:v>44818</c:v>
                </c:pt>
                <c:pt idx="444">
                  <c:v>44819</c:v>
                </c:pt>
                <c:pt idx="445">
                  <c:v>44820</c:v>
                </c:pt>
                <c:pt idx="446">
                  <c:v>44823</c:v>
                </c:pt>
                <c:pt idx="447">
                  <c:v>44824</c:v>
                </c:pt>
                <c:pt idx="448">
                  <c:v>44825</c:v>
                </c:pt>
                <c:pt idx="449">
                  <c:v>44826</c:v>
                </c:pt>
                <c:pt idx="450">
                  <c:v>44827</c:v>
                </c:pt>
                <c:pt idx="451">
                  <c:v>44830</c:v>
                </c:pt>
                <c:pt idx="452">
                  <c:v>44831</c:v>
                </c:pt>
                <c:pt idx="453">
                  <c:v>44832</c:v>
                </c:pt>
                <c:pt idx="454">
                  <c:v>44833</c:v>
                </c:pt>
                <c:pt idx="455">
                  <c:v>44834</c:v>
                </c:pt>
                <c:pt idx="456">
                  <c:v>44837</c:v>
                </c:pt>
                <c:pt idx="457">
                  <c:v>44838</c:v>
                </c:pt>
                <c:pt idx="458">
                  <c:v>44839</c:v>
                </c:pt>
                <c:pt idx="459">
                  <c:v>44840</c:v>
                </c:pt>
                <c:pt idx="460">
                  <c:v>44841</c:v>
                </c:pt>
                <c:pt idx="461">
                  <c:v>44844</c:v>
                </c:pt>
                <c:pt idx="462">
                  <c:v>44845</c:v>
                </c:pt>
                <c:pt idx="463">
                  <c:v>44846</c:v>
                </c:pt>
                <c:pt idx="464">
                  <c:v>44847</c:v>
                </c:pt>
                <c:pt idx="465">
                  <c:v>44848</c:v>
                </c:pt>
                <c:pt idx="466">
                  <c:v>44851</c:v>
                </c:pt>
                <c:pt idx="467">
                  <c:v>44852</c:v>
                </c:pt>
                <c:pt idx="468">
                  <c:v>44853</c:v>
                </c:pt>
                <c:pt idx="469">
                  <c:v>44854</c:v>
                </c:pt>
                <c:pt idx="470">
                  <c:v>44855</c:v>
                </c:pt>
                <c:pt idx="471">
                  <c:v>44858</c:v>
                </c:pt>
                <c:pt idx="472">
                  <c:v>44859</c:v>
                </c:pt>
                <c:pt idx="473">
                  <c:v>44860</c:v>
                </c:pt>
                <c:pt idx="474">
                  <c:v>44861</c:v>
                </c:pt>
                <c:pt idx="475">
                  <c:v>44862</c:v>
                </c:pt>
                <c:pt idx="476">
                  <c:v>44865</c:v>
                </c:pt>
                <c:pt idx="477">
                  <c:v>44866</c:v>
                </c:pt>
                <c:pt idx="478">
                  <c:v>44867</c:v>
                </c:pt>
                <c:pt idx="479">
                  <c:v>44868</c:v>
                </c:pt>
                <c:pt idx="480">
                  <c:v>44869</c:v>
                </c:pt>
                <c:pt idx="481">
                  <c:v>44872</c:v>
                </c:pt>
                <c:pt idx="482">
                  <c:v>44873</c:v>
                </c:pt>
                <c:pt idx="483">
                  <c:v>44874</c:v>
                </c:pt>
                <c:pt idx="484">
                  <c:v>44875</c:v>
                </c:pt>
                <c:pt idx="485">
                  <c:v>44876</c:v>
                </c:pt>
                <c:pt idx="486">
                  <c:v>44879</c:v>
                </c:pt>
                <c:pt idx="487">
                  <c:v>44880</c:v>
                </c:pt>
                <c:pt idx="488">
                  <c:v>44881</c:v>
                </c:pt>
                <c:pt idx="489">
                  <c:v>44882</c:v>
                </c:pt>
                <c:pt idx="490">
                  <c:v>44883</c:v>
                </c:pt>
                <c:pt idx="491">
                  <c:v>44886</c:v>
                </c:pt>
                <c:pt idx="492">
                  <c:v>44887</c:v>
                </c:pt>
                <c:pt idx="493">
                  <c:v>44888</c:v>
                </c:pt>
                <c:pt idx="494">
                  <c:v>44889</c:v>
                </c:pt>
                <c:pt idx="495">
                  <c:v>44890</c:v>
                </c:pt>
                <c:pt idx="496">
                  <c:v>44893</c:v>
                </c:pt>
                <c:pt idx="497">
                  <c:v>44894</c:v>
                </c:pt>
                <c:pt idx="498">
                  <c:v>44895</c:v>
                </c:pt>
                <c:pt idx="499">
                  <c:v>44896</c:v>
                </c:pt>
                <c:pt idx="500" formatCode="d\-mmm\-yy">
                  <c:v>44897</c:v>
                </c:pt>
                <c:pt idx="501" formatCode="d\-mmm\-yy">
                  <c:v>44900</c:v>
                </c:pt>
                <c:pt idx="502" formatCode="d\-mmm\-yy">
                  <c:v>44901</c:v>
                </c:pt>
                <c:pt idx="503" formatCode="d\-mmm\-yy">
                  <c:v>44902</c:v>
                </c:pt>
                <c:pt idx="504" formatCode="d\-mmm\-yy">
                  <c:v>44903</c:v>
                </c:pt>
                <c:pt idx="505" formatCode="d\-mmm\-yy">
                  <c:v>44904</c:v>
                </c:pt>
                <c:pt idx="506" formatCode="d\-mmm\-yy">
                  <c:v>44907</c:v>
                </c:pt>
                <c:pt idx="507" formatCode="d\-mmm\-yy">
                  <c:v>44908</c:v>
                </c:pt>
                <c:pt idx="508" formatCode="d\-mmm\-yy">
                  <c:v>44909</c:v>
                </c:pt>
                <c:pt idx="509" formatCode="d\-mmm\-yy">
                  <c:v>44910</c:v>
                </c:pt>
                <c:pt idx="510" formatCode="d\-mmm\-yy">
                  <c:v>44911</c:v>
                </c:pt>
                <c:pt idx="511" formatCode="d\-mmm\-yy">
                  <c:v>44914</c:v>
                </c:pt>
                <c:pt idx="512" formatCode="d\-mmm\-yy">
                  <c:v>44915</c:v>
                </c:pt>
                <c:pt idx="513" formatCode="d\-mmm\-yy">
                  <c:v>44916</c:v>
                </c:pt>
                <c:pt idx="514" formatCode="d\-mmm\-yy">
                  <c:v>44917</c:v>
                </c:pt>
                <c:pt idx="515" formatCode="d\-mmm\-yy">
                  <c:v>44918</c:v>
                </c:pt>
                <c:pt idx="516" formatCode="d\-mmm\-yy">
                  <c:v>44921</c:v>
                </c:pt>
                <c:pt idx="517" formatCode="d\-mmm\-yy">
                  <c:v>44922</c:v>
                </c:pt>
                <c:pt idx="518" formatCode="d\-mmm\-yy">
                  <c:v>44923</c:v>
                </c:pt>
                <c:pt idx="519" formatCode="d\-mmm\-yy">
                  <c:v>44924</c:v>
                </c:pt>
                <c:pt idx="520" formatCode="d\-mmm\-yy">
                  <c:v>44925</c:v>
                </c:pt>
                <c:pt idx="521" formatCode="d\-mmm\-yy">
                  <c:v>44928</c:v>
                </c:pt>
                <c:pt idx="522" formatCode="d\-mmm\-yy">
                  <c:v>44929</c:v>
                </c:pt>
                <c:pt idx="523" formatCode="d\-mmm\-yy">
                  <c:v>44930</c:v>
                </c:pt>
                <c:pt idx="524" formatCode="d\-mmm\-yy">
                  <c:v>44931</c:v>
                </c:pt>
                <c:pt idx="525" formatCode="d\-mmm\-yy">
                  <c:v>44932</c:v>
                </c:pt>
                <c:pt idx="526" formatCode="d\-mmm\-yy">
                  <c:v>44935</c:v>
                </c:pt>
                <c:pt idx="527" formatCode="d\-mmm\-yy">
                  <c:v>44936</c:v>
                </c:pt>
                <c:pt idx="528" formatCode="d\-mmm\-yy">
                  <c:v>44937</c:v>
                </c:pt>
                <c:pt idx="529" formatCode="d\-mmm\-yy">
                  <c:v>44938</c:v>
                </c:pt>
                <c:pt idx="530" formatCode="d\-mmm\-yy">
                  <c:v>44939</c:v>
                </c:pt>
                <c:pt idx="531" formatCode="d\-mmm\-yy">
                  <c:v>44942</c:v>
                </c:pt>
                <c:pt idx="532" formatCode="d\-mmm\-yy">
                  <c:v>44943</c:v>
                </c:pt>
                <c:pt idx="533" formatCode="d\-mmm\-yy">
                  <c:v>44944</c:v>
                </c:pt>
                <c:pt idx="534" formatCode="d\-mmm\-yy">
                  <c:v>44945</c:v>
                </c:pt>
                <c:pt idx="535" formatCode="d\-mmm\-yy">
                  <c:v>44946</c:v>
                </c:pt>
                <c:pt idx="536" formatCode="d\-mmm\-yy">
                  <c:v>44949</c:v>
                </c:pt>
                <c:pt idx="537" formatCode="d\-mmm\-yy">
                  <c:v>44950</c:v>
                </c:pt>
                <c:pt idx="538" formatCode="d\-mmm\-yy">
                  <c:v>44951</c:v>
                </c:pt>
                <c:pt idx="539" formatCode="d\-mmm\-yy">
                  <c:v>44948</c:v>
                </c:pt>
                <c:pt idx="540" formatCode="d\-mmm\-yy">
                  <c:v>44949</c:v>
                </c:pt>
                <c:pt idx="541" formatCode="d\-mmm\-yy">
                  <c:v>44950</c:v>
                </c:pt>
                <c:pt idx="542" formatCode="d\-mmm\-yy">
                  <c:v>44951</c:v>
                </c:pt>
                <c:pt idx="543" formatCode="d\-mmm\-yy">
                  <c:v>44952</c:v>
                </c:pt>
                <c:pt idx="544" formatCode="d\-mmm\-yy">
                  <c:v>44953</c:v>
                </c:pt>
                <c:pt idx="545" formatCode="d\-mmm\-yy">
                  <c:v>44954</c:v>
                </c:pt>
                <c:pt idx="546" formatCode="d\-mmm\-yy">
                  <c:v>44955</c:v>
                </c:pt>
                <c:pt idx="547" formatCode="d\-mmm\-yy">
                  <c:v>44956</c:v>
                </c:pt>
                <c:pt idx="548" formatCode="d\-mmm\-yy">
                  <c:v>44957</c:v>
                </c:pt>
                <c:pt idx="549" formatCode="d\-mmm\-yy">
                  <c:v>44958</c:v>
                </c:pt>
                <c:pt idx="550" formatCode="d\-mmm\-yy">
                  <c:v>44959</c:v>
                </c:pt>
                <c:pt idx="551" formatCode="d\-mmm\-yy">
                  <c:v>44960</c:v>
                </c:pt>
                <c:pt idx="552" formatCode="d\-mmm\-yy">
                  <c:v>44961</c:v>
                </c:pt>
                <c:pt idx="553" formatCode="d\-mmm\-yy">
                  <c:v>44962</c:v>
                </c:pt>
                <c:pt idx="554" formatCode="d\-mmm\-yy">
                  <c:v>44963</c:v>
                </c:pt>
                <c:pt idx="555" formatCode="d\-mmm\-yy">
                  <c:v>44964</c:v>
                </c:pt>
                <c:pt idx="556" formatCode="d\-mmm\-yy">
                  <c:v>44965</c:v>
                </c:pt>
                <c:pt idx="557" formatCode="d\-mmm\-yy">
                  <c:v>44966</c:v>
                </c:pt>
                <c:pt idx="558" formatCode="d\-mmm\-yy">
                  <c:v>44967</c:v>
                </c:pt>
                <c:pt idx="559" formatCode="d\-mmm\-yy">
                  <c:v>44968</c:v>
                </c:pt>
                <c:pt idx="560" formatCode="d\-mmm\-yy">
                  <c:v>44969</c:v>
                </c:pt>
                <c:pt idx="561" formatCode="d\-mmm\-yy">
                  <c:v>44970</c:v>
                </c:pt>
                <c:pt idx="562" formatCode="d\-mmm\-yy">
                  <c:v>44971</c:v>
                </c:pt>
                <c:pt idx="563" formatCode="d\-mmm\-yy">
                  <c:v>44972</c:v>
                </c:pt>
                <c:pt idx="564" formatCode="d\-mmm\-yy">
                  <c:v>44973</c:v>
                </c:pt>
                <c:pt idx="565" formatCode="d\-mmm\-yy">
                  <c:v>44974</c:v>
                </c:pt>
                <c:pt idx="566" formatCode="d\-mmm\-yy">
                  <c:v>44975</c:v>
                </c:pt>
                <c:pt idx="567" formatCode="d\-mmm\-yy">
                  <c:v>44976</c:v>
                </c:pt>
                <c:pt idx="568" formatCode="d\-mmm\-yy">
                  <c:v>44977</c:v>
                </c:pt>
                <c:pt idx="569" formatCode="d\-mmm\-yy">
                  <c:v>44978</c:v>
                </c:pt>
                <c:pt idx="570" formatCode="d\-mmm\-yy">
                  <c:v>44979</c:v>
                </c:pt>
                <c:pt idx="571" formatCode="d\-mmm\-yy">
                  <c:v>44980</c:v>
                </c:pt>
                <c:pt idx="572" formatCode="d\-mmm\-yy">
                  <c:v>44981</c:v>
                </c:pt>
                <c:pt idx="573" formatCode="d\-mmm\-yy">
                  <c:v>44982</c:v>
                </c:pt>
                <c:pt idx="574" formatCode="d\-mmm\-yy">
                  <c:v>44983</c:v>
                </c:pt>
                <c:pt idx="575" formatCode="d\-mmm\-yy">
                  <c:v>44984</c:v>
                </c:pt>
                <c:pt idx="576" formatCode="d\-mmm\-yy">
                  <c:v>44985</c:v>
                </c:pt>
                <c:pt idx="577" formatCode="d\-mmm\-yy">
                  <c:v>44986</c:v>
                </c:pt>
                <c:pt idx="578" formatCode="d\-mmm\-yy">
                  <c:v>44987</c:v>
                </c:pt>
                <c:pt idx="579" formatCode="d\-mmm\-yy">
                  <c:v>44988</c:v>
                </c:pt>
                <c:pt idx="580" formatCode="d\-mmm\-yy">
                  <c:v>44989</c:v>
                </c:pt>
                <c:pt idx="581" formatCode="d\-mmm\-yy">
                  <c:v>44990</c:v>
                </c:pt>
                <c:pt idx="582" formatCode="d\-mmm\-yy">
                  <c:v>44991</c:v>
                </c:pt>
                <c:pt idx="583" formatCode="d\-mmm\-yy">
                  <c:v>44992</c:v>
                </c:pt>
                <c:pt idx="584" formatCode="d\-mmm\-yy">
                  <c:v>44993</c:v>
                </c:pt>
                <c:pt idx="585" formatCode="d\-mmm\-yy">
                  <c:v>44994</c:v>
                </c:pt>
                <c:pt idx="586" formatCode="d\-mmm\-yy">
                  <c:v>44995</c:v>
                </c:pt>
                <c:pt idx="587" formatCode="d\-mmm\-yy">
                  <c:v>44996</c:v>
                </c:pt>
                <c:pt idx="588" formatCode="d\-mmm\-yy">
                  <c:v>44997</c:v>
                </c:pt>
                <c:pt idx="589" formatCode="d\-mmm\-yy">
                  <c:v>44998</c:v>
                </c:pt>
                <c:pt idx="590" formatCode="d\-mmm\-yy">
                  <c:v>44999</c:v>
                </c:pt>
                <c:pt idx="591" formatCode="d\-mmm\-yy">
                  <c:v>45000</c:v>
                </c:pt>
                <c:pt idx="592" formatCode="d\-mmm\-yy">
                  <c:v>45001</c:v>
                </c:pt>
                <c:pt idx="593" formatCode="d\-mmm\-yy">
                  <c:v>45002</c:v>
                </c:pt>
                <c:pt idx="594" formatCode="d\-mmm\-yy">
                  <c:v>45003</c:v>
                </c:pt>
                <c:pt idx="595" formatCode="d\-mmm\-yy">
                  <c:v>45004</c:v>
                </c:pt>
                <c:pt idx="596" formatCode="d\-mmm\-yy">
                  <c:v>45005</c:v>
                </c:pt>
                <c:pt idx="597" formatCode="d\-mmm\-yy">
                  <c:v>45006</c:v>
                </c:pt>
                <c:pt idx="598" formatCode="d\-mmm\-yy">
                  <c:v>45007</c:v>
                </c:pt>
                <c:pt idx="599" formatCode="d\-mmm\-yy">
                  <c:v>45008</c:v>
                </c:pt>
                <c:pt idx="600" formatCode="d\-mmm\-yy">
                  <c:v>45009</c:v>
                </c:pt>
                <c:pt idx="601" formatCode="d\-mmm\-yy">
                  <c:v>45010</c:v>
                </c:pt>
                <c:pt idx="602" formatCode="d\-mmm\-yy">
                  <c:v>45011</c:v>
                </c:pt>
                <c:pt idx="603" formatCode="d\-mmm\-yy">
                  <c:v>45012</c:v>
                </c:pt>
                <c:pt idx="604" formatCode="d\-mmm\-yy">
                  <c:v>45013</c:v>
                </c:pt>
                <c:pt idx="605" formatCode="d\-mmm\-yy">
                  <c:v>45014</c:v>
                </c:pt>
                <c:pt idx="606" formatCode="d\-mmm\-yy">
                  <c:v>45015</c:v>
                </c:pt>
                <c:pt idx="607" formatCode="d\-mmm\-yy">
                  <c:v>45016</c:v>
                </c:pt>
                <c:pt idx="608" formatCode="d\-mmm\-yy">
                  <c:v>45017</c:v>
                </c:pt>
                <c:pt idx="609" formatCode="d\-mmm\-yy">
                  <c:v>45018</c:v>
                </c:pt>
                <c:pt idx="610" formatCode="d\-mmm\-yy">
                  <c:v>45019</c:v>
                </c:pt>
                <c:pt idx="611" formatCode="d\-mmm\-yy">
                  <c:v>45020</c:v>
                </c:pt>
                <c:pt idx="612" formatCode="d\-mmm\-yy">
                  <c:v>45021</c:v>
                </c:pt>
                <c:pt idx="613" formatCode="d\-mmm\-yy">
                  <c:v>45022</c:v>
                </c:pt>
                <c:pt idx="614" formatCode="d\-mmm\-yy">
                  <c:v>45023</c:v>
                </c:pt>
                <c:pt idx="615" formatCode="d\-mmm\-yy">
                  <c:v>45024</c:v>
                </c:pt>
                <c:pt idx="616" formatCode="d\-mmm\-yy">
                  <c:v>45025</c:v>
                </c:pt>
                <c:pt idx="617" formatCode="d\-mmm\-yy">
                  <c:v>45026</c:v>
                </c:pt>
                <c:pt idx="618" formatCode="d\-mmm\-yy">
                  <c:v>45027</c:v>
                </c:pt>
                <c:pt idx="619" formatCode="d\-mmm\-yy">
                  <c:v>45028</c:v>
                </c:pt>
                <c:pt idx="620" formatCode="d\-mmm\-yy">
                  <c:v>45029</c:v>
                </c:pt>
                <c:pt idx="621" formatCode="d\-mmm\-yy">
                  <c:v>45030</c:v>
                </c:pt>
                <c:pt idx="622" formatCode="d\-mmm\-yy">
                  <c:v>45031</c:v>
                </c:pt>
                <c:pt idx="623" formatCode="d\-mmm\-yy">
                  <c:v>45032</c:v>
                </c:pt>
                <c:pt idx="624" formatCode="d\-mmm\-yy">
                  <c:v>45033</c:v>
                </c:pt>
                <c:pt idx="625" formatCode="d\-mmm\-yy">
                  <c:v>45034</c:v>
                </c:pt>
                <c:pt idx="626" formatCode="d\-mmm\-yy">
                  <c:v>45035</c:v>
                </c:pt>
                <c:pt idx="627" formatCode="d\-mmm\-yy">
                  <c:v>45036</c:v>
                </c:pt>
                <c:pt idx="628" formatCode="d\-mmm\-yy">
                  <c:v>45037</c:v>
                </c:pt>
                <c:pt idx="629" formatCode="d\-mmm\-yy">
                  <c:v>45038</c:v>
                </c:pt>
                <c:pt idx="630" formatCode="d\-mmm\-yy">
                  <c:v>45039</c:v>
                </c:pt>
                <c:pt idx="631" formatCode="d\-mmm\-yy">
                  <c:v>45040</c:v>
                </c:pt>
                <c:pt idx="632" formatCode="d\-mmm\-yy">
                  <c:v>45041</c:v>
                </c:pt>
                <c:pt idx="633" formatCode="d\-mmm\-yy">
                  <c:v>45042</c:v>
                </c:pt>
                <c:pt idx="634" formatCode="d\-mmm\-yy">
                  <c:v>45043</c:v>
                </c:pt>
                <c:pt idx="635" formatCode="d\-mmm\-yy">
                  <c:v>45044</c:v>
                </c:pt>
                <c:pt idx="636" formatCode="d\-mmm\-yy">
                  <c:v>45045</c:v>
                </c:pt>
                <c:pt idx="637" formatCode="d\-mmm\-yy">
                  <c:v>45046</c:v>
                </c:pt>
                <c:pt idx="638" formatCode="d\-mmm\-yy">
                  <c:v>45047</c:v>
                </c:pt>
                <c:pt idx="639" formatCode="d\-mmm\-yy">
                  <c:v>45048</c:v>
                </c:pt>
                <c:pt idx="640" formatCode="d\-mmm\-yy">
                  <c:v>45049</c:v>
                </c:pt>
                <c:pt idx="641" formatCode="d\-mmm\-yy">
                  <c:v>45050</c:v>
                </c:pt>
                <c:pt idx="642" formatCode="d\-mmm\-yy">
                  <c:v>45051</c:v>
                </c:pt>
                <c:pt idx="643" formatCode="d\-mmm\-yy">
                  <c:v>45052</c:v>
                </c:pt>
                <c:pt idx="644" formatCode="d\-mmm\-yy">
                  <c:v>45053</c:v>
                </c:pt>
                <c:pt idx="645" formatCode="d\-mmm\-yy">
                  <c:v>45054</c:v>
                </c:pt>
                <c:pt idx="646" formatCode="d\-mmm\-yy">
                  <c:v>45055</c:v>
                </c:pt>
                <c:pt idx="647" formatCode="d\-mmm\-yy">
                  <c:v>45056</c:v>
                </c:pt>
                <c:pt idx="648" formatCode="d\-mmm\-yy">
                  <c:v>45057</c:v>
                </c:pt>
                <c:pt idx="649" formatCode="d\-mmm\-yy">
                  <c:v>45058</c:v>
                </c:pt>
                <c:pt idx="650" formatCode="d\-mmm\-yy">
                  <c:v>45059</c:v>
                </c:pt>
                <c:pt idx="651" formatCode="d\-mmm\-yy">
                  <c:v>45060</c:v>
                </c:pt>
                <c:pt idx="652" formatCode="d\-mmm\-yy">
                  <c:v>45061</c:v>
                </c:pt>
                <c:pt idx="653" formatCode="d\-mmm\-yy">
                  <c:v>45062</c:v>
                </c:pt>
                <c:pt idx="654" formatCode="d\-mmm\-yy">
                  <c:v>45063</c:v>
                </c:pt>
                <c:pt idx="655" formatCode="d\-mmm\-yy">
                  <c:v>45064</c:v>
                </c:pt>
                <c:pt idx="656" formatCode="d\-mmm\-yy">
                  <c:v>45065</c:v>
                </c:pt>
                <c:pt idx="657" formatCode="d\-mmm\-yy">
                  <c:v>45066</c:v>
                </c:pt>
                <c:pt idx="658" formatCode="d\-mmm\-yy">
                  <c:v>45067</c:v>
                </c:pt>
                <c:pt idx="659" formatCode="d\-mmm\-yy">
                  <c:v>45068</c:v>
                </c:pt>
                <c:pt idx="660" formatCode="d\-mmm\-yy">
                  <c:v>45069</c:v>
                </c:pt>
                <c:pt idx="661" formatCode="d\-mmm\-yy">
                  <c:v>45070</c:v>
                </c:pt>
                <c:pt idx="662" formatCode="d\-mmm\-yy">
                  <c:v>45071</c:v>
                </c:pt>
                <c:pt idx="663" formatCode="d\-mmm\-yy">
                  <c:v>45072</c:v>
                </c:pt>
                <c:pt idx="664" formatCode="d\-mmm\-yy">
                  <c:v>45073</c:v>
                </c:pt>
                <c:pt idx="665" formatCode="d\-mmm\-yy">
                  <c:v>45074</c:v>
                </c:pt>
                <c:pt idx="666" formatCode="d\-mmm\-yy">
                  <c:v>45075</c:v>
                </c:pt>
                <c:pt idx="667" formatCode="d\-mmm\-yy">
                  <c:v>45076</c:v>
                </c:pt>
                <c:pt idx="668" formatCode="d\-mmm\-yy">
                  <c:v>45077</c:v>
                </c:pt>
                <c:pt idx="669" formatCode="d\-mmm\-yy">
                  <c:v>45078</c:v>
                </c:pt>
                <c:pt idx="670" formatCode="d\-mmm\-yy">
                  <c:v>45079</c:v>
                </c:pt>
                <c:pt idx="671" formatCode="d\-mmm\-yy">
                  <c:v>45080</c:v>
                </c:pt>
                <c:pt idx="672" formatCode="d\-mmm\-yy">
                  <c:v>45081</c:v>
                </c:pt>
                <c:pt idx="673" formatCode="d\-mmm\-yy">
                  <c:v>45082</c:v>
                </c:pt>
                <c:pt idx="674" formatCode="d\-mmm\-yy">
                  <c:v>45083</c:v>
                </c:pt>
                <c:pt idx="675" formatCode="d\-mmm\-yy">
                  <c:v>45084</c:v>
                </c:pt>
                <c:pt idx="676" formatCode="d\-mmm\-yy">
                  <c:v>45085</c:v>
                </c:pt>
                <c:pt idx="677" formatCode="d\-mmm\-yy">
                  <c:v>45086</c:v>
                </c:pt>
                <c:pt idx="678" formatCode="d\-mmm\-yy">
                  <c:v>45087</c:v>
                </c:pt>
                <c:pt idx="679" formatCode="d\-mmm\-yy">
                  <c:v>45088</c:v>
                </c:pt>
                <c:pt idx="680" formatCode="d\-mmm\-yy">
                  <c:v>45089</c:v>
                </c:pt>
                <c:pt idx="681" formatCode="d\-mmm\-yy">
                  <c:v>45090</c:v>
                </c:pt>
                <c:pt idx="682" formatCode="d\-mmm\-yy">
                  <c:v>45091</c:v>
                </c:pt>
                <c:pt idx="683" formatCode="d\-mmm\-yy">
                  <c:v>45092</c:v>
                </c:pt>
                <c:pt idx="684" formatCode="d\-mmm\-yy">
                  <c:v>45093</c:v>
                </c:pt>
                <c:pt idx="685" formatCode="d\-mmm\-yy">
                  <c:v>45094</c:v>
                </c:pt>
                <c:pt idx="686" formatCode="d\-mmm\-yy">
                  <c:v>45095</c:v>
                </c:pt>
                <c:pt idx="687" formatCode="d\-mmm\-yy">
                  <c:v>45096</c:v>
                </c:pt>
                <c:pt idx="688" formatCode="d\-mmm\-yy">
                  <c:v>45097</c:v>
                </c:pt>
                <c:pt idx="689" formatCode="d\-mmm\-yy">
                  <c:v>45098</c:v>
                </c:pt>
                <c:pt idx="690" formatCode="d\-mmm\-yy">
                  <c:v>45099</c:v>
                </c:pt>
                <c:pt idx="691" formatCode="d\-mmm\-yy">
                  <c:v>45100</c:v>
                </c:pt>
                <c:pt idx="692" formatCode="d\-mmm\-yy">
                  <c:v>45101</c:v>
                </c:pt>
                <c:pt idx="693" formatCode="d\-mmm\-yy">
                  <c:v>45102</c:v>
                </c:pt>
                <c:pt idx="694" formatCode="d\-mmm\-yy">
                  <c:v>45103</c:v>
                </c:pt>
                <c:pt idx="695" formatCode="d\-mmm\-yy">
                  <c:v>45104</c:v>
                </c:pt>
                <c:pt idx="696" formatCode="d\-mmm\-yy">
                  <c:v>45105</c:v>
                </c:pt>
                <c:pt idx="697" formatCode="d\-mmm\-yy">
                  <c:v>45106</c:v>
                </c:pt>
                <c:pt idx="698" formatCode="d\-mmm\-yy">
                  <c:v>45107</c:v>
                </c:pt>
                <c:pt idx="699" formatCode="d\-mmm\-yy">
                  <c:v>45108</c:v>
                </c:pt>
                <c:pt idx="700" formatCode="d\-mmm\-yy">
                  <c:v>45109</c:v>
                </c:pt>
                <c:pt idx="701" formatCode="d\-mmm\-yy">
                  <c:v>45110</c:v>
                </c:pt>
                <c:pt idx="702" formatCode="d\-mmm\-yy">
                  <c:v>45111</c:v>
                </c:pt>
                <c:pt idx="703" formatCode="d\-mmm\-yy">
                  <c:v>45112</c:v>
                </c:pt>
                <c:pt idx="704" formatCode="d\-mmm\-yy">
                  <c:v>45113</c:v>
                </c:pt>
                <c:pt idx="705" formatCode="d\-mmm\-yy">
                  <c:v>45114</c:v>
                </c:pt>
                <c:pt idx="706" formatCode="d\-mmm\-yy">
                  <c:v>45115</c:v>
                </c:pt>
                <c:pt idx="707" formatCode="d\-mmm\-yy">
                  <c:v>45116</c:v>
                </c:pt>
                <c:pt idx="708" formatCode="d\-mmm\-yy">
                  <c:v>45117</c:v>
                </c:pt>
                <c:pt idx="709" formatCode="d\-mmm\-yy">
                  <c:v>45118</c:v>
                </c:pt>
                <c:pt idx="710" formatCode="d\-mmm\-yy">
                  <c:v>45119</c:v>
                </c:pt>
                <c:pt idx="711" formatCode="d\-mmm\-yy">
                  <c:v>45120</c:v>
                </c:pt>
                <c:pt idx="712" formatCode="d\-mmm\-yy">
                  <c:v>45121</c:v>
                </c:pt>
                <c:pt idx="713" formatCode="d\-mmm\-yy">
                  <c:v>45122</c:v>
                </c:pt>
                <c:pt idx="714" formatCode="d\-mmm\-yy">
                  <c:v>45123</c:v>
                </c:pt>
                <c:pt idx="715" formatCode="d\-mmm\-yy">
                  <c:v>45124</c:v>
                </c:pt>
                <c:pt idx="716" formatCode="d\-mmm\-yy">
                  <c:v>45125</c:v>
                </c:pt>
                <c:pt idx="717" formatCode="d\-mmm\-yy">
                  <c:v>45126</c:v>
                </c:pt>
                <c:pt idx="718" formatCode="d\-mmm\-yy">
                  <c:v>45127</c:v>
                </c:pt>
                <c:pt idx="719" formatCode="d\-mmm\-yy">
                  <c:v>45128</c:v>
                </c:pt>
                <c:pt idx="720" formatCode="d\-mmm\-yy">
                  <c:v>45129</c:v>
                </c:pt>
                <c:pt idx="721" formatCode="d\-mmm\-yy">
                  <c:v>45130</c:v>
                </c:pt>
                <c:pt idx="722" formatCode="d\-mmm\-yy">
                  <c:v>45131</c:v>
                </c:pt>
                <c:pt idx="723" formatCode="d\-mmm\-yy">
                  <c:v>45132</c:v>
                </c:pt>
                <c:pt idx="724" formatCode="d\-mmm\-yy">
                  <c:v>45133</c:v>
                </c:pt>
                <c:pt idx="725" formatCode="d\-mmm\-yy">
                  <c:v>45134</c:v>
                </c:pt>
                <c:pt idx="726" formatCode="d\-mmm\-yy">
                  <c:v>45135</c:v>
                </c:pt>
                <c:pt idx="727" formatCode="d\-mmm\-yy">
                  <c:v>45136</c:v>
                </c:pt>
                <c:pt idx="728" formatCode="d\-mmm\-yy">
                  <c:v>45137</c:v>
                </c:pt>
                <c:pt idx="729" formatCode="d\-mmm\-yy">
                  <c:v>45138</c:v>
                </c:pt>
                <c:pt idx="730" formatCode="d\-mmm\-yy">
                  <c:v>45139</c:v>
                </c:pt>
                <c:pt idx="731" formatCode="d\-mmm\-yy">
                  <c:v>45140</c:v>
                </c:pt>
                <c:pt idx="732" formatCode="d\-mmm\-yy">
                  <c:v>45141</c:v>
                </c:pt>
                <c:pt idx="733" formatCode="d\-mmm\-yy">
                  <c:v>45142</c:v>
                </c:pt>
                <c:pt idx="734" formatCode="d\-mmm\-yy">
                  <c:v>45143</c:v>
                </c:pt>
                <c:pt idx="735" formatCode="d\-mmm\-yy">
                  <c:v>45144</c:v>
                </c:pt>
                <c:pt idx="736" formatCode="d\-mmm\-yy">
                  <c:v>45145</c:v>
                </c:pt>
                <c:pt idx="737" formatCode="d\-mmm\-yy">
                  <c:v>45146</c:v>
                </c:pt>
                <c:pt idx="738" formatCode="d\-mmm\-yy">
                  <c:v>45147</c:v>
                </c:pt>
                <c:pt idx="739" formatCode="d\-mmm\-yy">
                  <c:v>45148</c:v>
                </c:pt>
                <c:pt idx="740" formatCode="d\-mmm\-yy">
                  <c:v>45149</c:v>
                </c:pt>
                <c:pt idx="741" formatCode="d\-mmm\-yy">
                  <c:v>45150</c:v>
                </c:pt>
                <c:pt idx="742" formatCode="d\-mmm\-yy">
                  <c:v>45151</c:v>
                </c:pt>
                <c:pt idx="743" formatCode="d\-mmm\-yy">
                  <c:v>45152</c:v>
                </c:pt>
                <c:pt idx="744" formatCode="d\-mmm\-yy">
                  <c:v>45153</c:v>
                </c:pt>
                <c:pt idx="745" formatCode="d\-mmm\-yy">
                  <c:v>45154</c:v>
                </c:pt>
                <c:pt idx="746" formatCode="d\-mmm\-yy">
                  <c:v>45155</c:v>
                </c:pt>
                <c:pt idx="747" formatCode="d\-mmm\-yy">
                  <c:v>45156</c:v>
                </c:pt>
                <c:pt idx="748" formatCode="d\-mmm\-yy">
                  <c:v>45157</c:v>
                </c:pt>
                <c:pt idx="749" formatCode="d\-mmm\-yy">
                  <c:v>45158</c:v>
                </c:pt>
                <c:pt idx="750" formatCode="d\-mmm\-yy">
                  <c:v>45159</c:v>
                </c:pt>
                <c:pt idx="751" formatCode="d\-mmm\-yy">
                  <c:v>45160</c:v>
                </c:pt>
                <c:pt idx="752" formatCode="d\-mmm\-yy">
                  <c:v>45161</c:v>
                </c:pt>
                <c:pt idx="753" formatCode="d\-mmm\-yy">
                  <c:v>45162</c:v>
                </c:pt>
                <c:pt idx="754" formatCode="d\-mmm\-yy">
                  <c:v>45163</c:v>
                </c:pt>
                <c:pt idx="755" formatCode="d\-mmm\-yy">
                  <c:v>45164</c:v>
                </c:pt>
                <c:pt idx="756" formatCode="d\-mmm\-yy">
                  <c:v>45165</c:v>
                </c:pt>
                <c:pt idx="757" formatCode="d\-mmm\-yy">
                  <c:v>45166</c:v>
                </c:pt>
                <c:pt idx="758" formatCode="d\-mmm\-yy">
                  <c:v>45167</c:v>
                </c:pt>
                <c:pt idx="759" formatCode="d\-mmm\-yy">
                  <c:v>45168</c:v>
                </c:pt>
                <c:pt idx="760" formatCode="d\-mmm\-yy">
                  <c:v>45169</c:v>
                </c:pt>
                <c:pt idx="761" formatCode="d\-mmm\-yy">
                  <c:v>45170</c:v>
                </c:pt>
                <c:pt idx="762" formatCode="d\-mmm\-yy">
                  <c:v>45171</c:v>
                </c:pt>
                <c:pt idx="763" formatCode="d\-mmm\-yy">
                  <c:v>45172</c:v>
                </c:pt>
                <c:pt idx="764" formatCode="d\-mmm\-yy">
                  <c:v>45173</c:v>
                </c:pt>
                <c:pt idx="765" formatCode="d\-mmm\-yy">
                  <c:v>45174</c:v>
                </c:pt>
                <c:pt idx="766" formatCode="d\-mmm\-yy">
                  <c:v>45175</c:v>
                </c:pt>
                <c:pt idx="767" formatCode="d\-mmm\-yy">
                  <c:v>45176</c:v>
                </c:pt>
                <c:pt idx="768" formatCode="d\-mmm\-yy">
                  <c:v>45177</c:v>
                </c:pt>
                <c:pt idx="769" formatCode="d\-mmm\-yy">
                  <c:v>45178</c:v>
                </c:pt>
                <c:pt idx="770" formatCode="d\-mmm\-yy">
                  <c:v>45179</c:v>
                </c:pt>
                <c:pt idx="771" formatCode="d\-mmm\-yy">
                  <c:v>45180</c:v>
                </c:pt>
                <c:pt idx="772" formatCode="d\-mmm\-yy">
                  <c:v>45181</c:v>
                </c:pt>
                <c:pt idx="773" formatCode="d\-mmm\-yy">
                  <c:v>45182</c:v>
                </c:pt>
                <c:pt idx="774" formatCode="d\-mmm\-yy">
                  <c:v>45183</c:v>
                </c:pt>
                <c:pt idx="775" formatCode="d\-mmm\-yy">
                  <c:v>45184</c:v>
                </c:pt>
                <c:pt idx="776" formatCode="d\-mmm\-yy">
                  <c:v>45185</c:v>
                </c:pt>
                <c:pt idx="777" formatCode="d\-mmm\-yy">
                  <c:v>45186</c:v>
                </c:pt>
                <c:pt idx="778" formatCode="d\-mmm\-yy">
                  <c:v>45187</c:v>
                </c:pt>
                <c:pt idx="779" formatCode="d\-mmm\-yy">
                  <c:v>45188</c:v>
                </c:pt>
                <c:pt idx="780" formatCode="d\-mmm\-yy">
                  <c:v>45189</c:v>
                </c:pt>
                <c:pt idx="781" formatCode="d\-mmm\-yy">
                  <c:v>45190</c:v>
                </c:pt>
                <c:pt idx="782" formatCode="d\-mmm\-yy">
                  <c:v>45191</c:v>
                </c:pt>
                <c:pt idx="783" formatCode="d\-mmm\-yy">
                  <c:v>45192</c:v>
                </c:pt>
                <c:pt idx="784" formatCode="d\-mmm\-yy">
                  <c:v>45193</c:v>
                </c:pt>
                <c:pt idx="785" formatCode="d\-mmm\-yy">
                  <c:v>45194</c:v>
                </c:pt>
                <c:pt idx="786" formatCode="d\-mmm\-yy">
                  <c:v>45195</c:v>
                </c:pt>
                <c:pt idx="787" formatCode="d\-mmm\-yy">
                  <c:v>45196</c:v>
                </c:pt>
                <c:pt idx="788" formatCode="d\-mmm\-yy">
                  <c:v>45197</c:v>
                </c:pt>
                <c:pt idx="789" formatCode="d\-mmm\-yy">
                  <c:v>45198</c:v>
                </c:pt>
                <c:pt idx="790" formatCode="d\-mmm\-yy">
                  <c:v>45199</c:v>
                </c:pt>
                <c:pt idx="791" formatCode="d\-mmm\-yy">
                  <c:v>45200</c:v>
                </c:pt>
                <c:pt idx="792" formatCode="d\-mmm\-yy">
                  <c:v>45201</c:v>
                </c:pt>
                <c:pt idx="793" formatCode="d\-mmm\-yy">
                  <c:v>45202</c:v>
                </c:pt>
                <c:pt idx="794" formatCode="d\-mmm\-yy">
                  <c:v>45203</c:v>
                </c:pt>
                <c:pt idx="795" formatCode="d\-mmm\-yy">
                  <c:v>45204</c:v>
                </c:pt>
                <c:pt idx="796" formatCode="d\-mmm\-yy">
                  <c:v>45205</c:v>
                </c:pt>
                <c:pt idx="797" formatCode="d\-mmm\-yy">
                  <c:v>45206</c:v>
                </c:pt>
                <c:pt idx="798" formatCode="d\-mmm\-yy">
                  <c:v>45207</c:v>
                </c:pt>
                <c:pt idx="799" formatCode="d\-mmm\-yy">
                  <c:v>45208</c:v>
                </c:pt>
                <c:pt idx="800" formatCode="d\-mmm\-yy">
                  <c:v>45209</c:v>
                </c:pt>
                <c:pt idx="801" formatCode="d\-mmm\-yy">
                  <c:v>45210</c:v>
                </c:pt>
                <c:pt idx="802" formatCode="d\-mmm\-yy">
                  <c:v>45211</c:v>
                </c:pt>
                <c:pt idx="803" formatCode="d\-mmm\-yy">
                  <c:v>45212</c:v>
                </c:pt>
                <c:pt idx="804" formatCode="d\-mmm\-yy">
                  <c:v>45213</c:v>
                </c:pt>
                <c:pt idx="805" formatCode="d\-mmm\-yy">
                  <c:v>45214</c:v>
                </c:pt>
                <c:pt idx="806" formatCode="d\-mmm\-yy">
                  <c:v>45215</c:v>
                </c:pt>
                <c:pt idx="807" formatCode="d\-mmm\-yy">
                  <c:v>45216</c:v>
                </c:pt>
                <c:pt idx="808" formatCode="d\-mmm\-yy">
                  <c:v>45217</c:v>
                </c:pt>
                <c:pt idx="809" formatCode="d\-mmm\-yy">
                  <c:v>45218</c:v>
                </c:pt>
                <c:pt idx="810" formatCode="d\-mmm\-yy">
                  <c:v>45219</c:v>
                </c:pt>
                <c:pt idx="811" formatCode="d\-mmm\-yy">
                  <c:v>45220</c:v>
                </c:pt>
                <c:pt idx="812" formatCode="d\-mmm\-yy">
                  <c:v>45221</c:v>
                </c:pt>
                <c:pt idx="813" formatCode="d\-mmm\-yy">
                  <c:v>45222</c:v>
                </c:pt>
                <c:pt idx="814" formatCode="d\-mmm\-yy">
                  <c:v>45223</c:v>
                </c:pt>
                <c:pt idx="815" formatCode="d\-mmm\-yy">
                  <c:v>45224</c:v>
                </c:pt>
                <c:pt idx="816" formatCode="d\-mmm\-yy">
                  <c:v>45225</c:v>
                </c:pt>
                <c:pt idx="817" formatCode="d\-mmm\-yy">
                  <c:v>45226</c:v>
                </c:pt>
                <c:pt idx="818" formatCode="d\-mmm\-yy">
                  <c:v>45227</c:v>
                </c:pt>
                <c:pt idx="819" formatCode="d\-mmm\-yy">
                  <c:v>45228</c:v>
                </c:pt>
                <c:pt idx="820" formatCode="d\-mmm\-yy">
                  <c:v>45229</c:v>
                </c:pt>
                <c:pt idx="821" formatCode="d\-mmm\-yy">
                  <c:v>45230</c:v>
                </c:pt>
                <c:pt idx="822" formatCode="d\-mmm\-yy">
                  <c:v>45231</c:v>
                </c:pt>
                <c:pt idx="823" formatCode="d\-mmm\-yy">
                  <c:v>45232</c:v>
                </c:pt>
                <c:pt idx="824" formatCode="d\-mmm\-yy">
                  <c:v>45233</c:v>
                </c:pt>
                <c:pt idx="825" formatCode="d\-mmm\-yy">
                  <c:v>45234</c:v>
                </c:pt>
                <c:pt idx="826" formatCode="d\-mmm\-yy">
                  <c:v>45235</c:v>
                </c:pt>
                <c:pt idx="827" formatCode="d\-mmm\-yy">
                  <c:v>45236</c:v>
                </c:pt>
                <c:pt idx="828" formatCode="d\-mmm\-yy">
                  <c:v>45237</c:v>
                </c:pt>
                <c:pt idx="829" formatCode="d\-mmm\-yy">
                  <c:v>45238</c:v>
                </c:pt>
                <c:pt idx="830" formatCode="d\-mmm\-yy">
                  <c:v>45239</c:v>
                </c:pt>
                <c:pt idx="831" formatCode="d\-mmm\-yy">
                  <c:v>45240</c:v>
                </c:pt>
                <c:pt idx="832" formatCode="d\-mmm\-yy">
                  <c:v>45241</c:v>
                </c:pt>
                <c:pt idx="833" formatCode="d\-mmm\-yy">
                  <c:v>45242</c:v>
                </c:pt>
                <c:pt idx="834" formatCode="d\-mmm\-yy">
                  <c:v>45243</c:v>
                </c:pt>
                <c:pt idx="835" formatCode="d\-mmm\-yy">
                  <c:v>45244</c:v>
                </c:pt>
                <c:pt idx="836" formatCode="d\-mmm\-yy">
                  <c:v>45245</c:v>
                </c:pt>
                <c:pt idx="837" formatCode="d\-mmm\-yy">
                  <c:v>45246</c:v>
                </c:pt>
                <c:pt idx="838" formatCode="d\-mmm\-yy">
                  <c:v>45247</c:v>
                </c:pt>
                <c:pt idx="839" formatCode="d\-mmm\-yy">
                  <c:v>45248</c:v>
                </c:pt>
                <c:pt idx="840" formatCode="d\-mmm\-yy">
                  <c:v>45249</c:v>
                </c:pt>
                <c:pt idx="841" formatCode="d\-mmm\-yy">
                  <c:v>45250</c:v>
                </c:pt>
                <c:pt idx="842" formatCode="d\-mmm\-yy">
                  <c:v>45251</c:v>
                </c:pt>
                <c:pt idx="843" formatCode="d\-mmm\-yy">
                  <c:v>45252</c:v>
                </c:pt>
                <c:pt idx="844" formatCode="d\-mmm\-yy">
                  <c:v>45253</c:v>
                </c:pt>
                <c:pt idx="845" formatCode="d\-mmm\-yy">
                  <c:v>45254</c:v>
                </c:pt>
                <c:pt idx="846" formatCode="d\-mmm\-yy">
                  <c:v>45255</c:v>
                </c:pt>
                <c:pt idx="847" formatCode="d\-mmm\-yy">
                  <c:v>45256</c:v>
                </c:pt>
                <c:pt idx="848" formatCode="d\-mmm\-yy">
                  <c:v>45257</c:v>
                </c:pt>
                <c:pt idx="849" formatCode="d\-mmm\-yy">
                  <c:v>45258</c:v>
                </c:pt>
                <c:pt idx="850" formatCode="d\-mmm\-yy">
                  <c:v>45259</c:v>
                </c:pt>
                <c:pt idx="851" formatCode="d\-mmm\-yy">
                  <c:v>45260</c:v>
                </c:pt>
                <c:pt idx="852" formatCode="d\-mmm\-yy">
                  <c:v>45261</c:v>
                </c:pt>
                <c:pt idx="853" formatCode="d\-mmm\-yy">
                  <c:v>45262</c:v>
                </c:pt>
                <c:pt idx="854" formatCode="d\-mmm\-yy">
                  <c:v>45263</c:v>
                </c:pt>
                <c:pt idx="855" formatCode="d\-mmm\-yy">
                  <c:v>45264</c:v>
                </c:pt>
                <c:pt idx="856" formatCode="d\-mmm\-yy">
                  <c:v>45265</c:v>
                </c:pt>
                <c:pt idx="857" formatCode="d\-mmm\-yy">
                  <c:v>45266</c:v>
                </c:pt>
                <c:pt idx="858" formatCode="d\-mmm\-yy">
                  <c:v>45267</c:v>
                </c:pt>
                <c:pt idx="859" formatCode="d\-mmm\-yy">
                  <c:v>45268</c:v>
                </c:pt>
                <c:pt idx="860" formatCode="d\-mmm\-yy">
                  <c:v>45269</c:v>
                </c:pt>
                <c:pt idx="861" formatCode="d\-mmm\-yy">
                  <c:v>45270</c:v>
                </c:pt>
                <c:pt idx="862" formatCode="d\-mmm\-yy">
                  <c:v>45271</c:v>
                </c:pt>
                <c:pt idx="863" formatCode="d\-mmm\-yy">
                  <c:v>45272</c:v>
                </c:pt>
                <c:pt idx="864" formatCode="d\-mmm\-yy">
                  <c:v>45273</c:v>
                </c:pt>
                <c:pt idx="865" formatCode="d\-mmm\-yy">
                  <c:v>45274</c:v>
                </c:pt>
                <c:pt idx="866" formatCode="d\-mmm\-yy">
                  <c:v>45275</c:v>
                </c:pt>
                <c:pt idx="867" formatCode="d\-mmm\-yy">
                  <c:v>45276</c:v>
                </c:pt>
                <c:pt idx="868" formatCode="d\-mmm\-yy">
                  <c:v>45277</c:v>
                </c:pt>
                <c:pt idx="869" formatCode="d\-mmm\-yy">
                  <c:v>45278</c:v>
                </c:pt>
                <c:pt idx="870" formatCode="d\-mmm\-yy">
                  <c:v>45279</c:v>
                </c:pt>
                <c:pt idx="871" formatCode="d\-mmm\-yy">
                  <c:v>45280</c:v>
                </c:pt>
                <c:pt idx="872" formatCode="d\-mmm\-yy">
                  <c:v>45281</c:v>
                </c:pt>
                <c:pt idx="873" formatCode="d\-mmm\-yy">
                  <c:v>45282</c:v>
                </c:pt>
                <c:pt idx="874" formatCode="d\-mmm\-yy">
                  <c:v>45283</c:v>
                </c:pt>
                <c:pt idx="875" formatCode="d\-mmm\-yy">
                  <c:v>45284</c:v>
                </c:pt>
                <c:pt idx="876" formatCode="d\-mmm\-yy">
                  <c:v>45285</c:v>
                </c:pt>
                <c:pt idx="877" formatCode="d\-mmm\-yy">
                  <c:v>45286</c:v>
                </c:pt>
                <c:pt idx="878" formatCode="d\-mmm\-yy">
                  <c:v>45287</c:v>
                </c:pt>
                <c:pt idx="879" formatCode="d\-mmm\-yy">
                  <c:v>45288</c:v>
                </c:pt>
                <c:pt idx="880" formatCode="d\-mmm\-yy">
                  <c:v>45289</c:v>
                </c:pt>
                <c:pt idx="881" formatCode="d\-mmm\-yy">
                  <c:v>45290</c:v>
                </c:pt>
              </c:numCache>
            </c:numRef>
          </c:cat>
          <c:val>
            <c:numRef>
              <c:f>Sheet1!$F$7:$F$888</c:f>
              <c:numCache>
                <c:formatCode>General</c:formatCode>
                <c:ptCount val="882"/>
                <c:pt idx="435" formatCode="0.0000">
                  <c:v>2.25</c:v>
                </c:pt>
                <c:pt idx="436" formatCode="0.0000">
                  <c:v>2.25</c:v>
                </c:pt>
                <c:pt idx="437" formatCode="0.0000">
                  <c:v>2.25</c:v>
                </c:pt>
                <c:pt idx="438" formatCode="0.0000">
                  <c:v>2.25</c:v>
                </c:pt>
                <c:pt idx="439" formatCode="0.0000">
                  <c:v>2.25</c:v>
                </c:pt>
                <c:pt idx="440" formatCode="0.0000">
                  <c:v>2.25</c:v>
                </c:pt>
                <c:pt idx="441" formatCode="0.0000">
                  <c:v>2.25</c:v>
                </c:pt>
                <c:pt idx="442" formatCode="0.0000">
                  <c:v>2.25</c:v>
                </c:pt>
                <c:pt idx="443" formatCode="0.0000">
                  <c:v>2.25</c:v>
                </c:pt>
                <c:pt idx="444" formatCode="0.0000">
                  <c:v>2.25</c:v>
                </c:pt>
                <c:pt idx="445" formatCode="0.0000">
                  <c:v>2.25</c:v>
                </c:pt>
                <c:pt idx="446" formatCode="0.0000">
                  <c:v>2.25</c:v>
                </c:pt>
                <c:pt idx="447" formatCode="0.0000">
                  <c:v>2.25</c:v>
                </c:pt>
                <c:pt idx="448" formatCode="0.0000">
                  <c:v>2.25</c:v>
                </c:pt>
                <c:pt idx="449" formatCode="0.0000">
                  <c:v>2.25</c:v>
                </c:pt>
                <c:pt idx="450" formatCode="0.0000">
                  <c:v>3</c:v>
                </c:pt>
                <c:pt idx="451" formatCode="0.0000">
                  <c:v>3</c:v>
                </c:pt>
                <c:pt idx="452" formatCode="0.0000">
                  <c:v>3</c:v>
                </c:pt>
                <c:pt idx="453" formatCode="0.0000">
                  <c:v>3</c:v>
                </c:pt>
                <c:pt idx="454" formatCode="0.0000">
                  <c:v>3</c:v>
                </c:pt>
                <c:pt idx="455" formatCode="0.0000">
                  <c:v>3</c:v>
                </c:pt>
                <c:pt idx="456" formatCode="0.0000">
                  <c:v>3</c:v>
                </c:pt>
                <c:pt idx="457" formatCode="0.0000">
                  <c:v>3</c:v>
                </c:pt>
                <c:pt idx="458" formatCode="0.0000">
                  <c:v>3</c:v>
                </c:pt>
                <c:pt idx="459" formatCode="0.0000">
                  <c:v>3</c:v>
                </c:pt>
                <c:pt idx="460" formatCode="0.0000">
                  <c:v>3</c:v>
                </c:pt>
                <c:pt idx="461" formatCode="0.0000">
                  <c:v>3</c:v>
                </c:pt>
                <c:pt idx="462" formatCode="0.0000">
                  <c:v>3</c:v>
                </c:pt>
                <c:pt idx="463" formatCode="0.0000">
                  <c:v>3</c:v>
                </c:pt>
                <c:pt idx="464" formatCode="0.0000">
                  <c:v>3</c:v>
                </c:pt>
                <c:pt idx="465" formatCode="0.0000">
                  <c:v>3</c:v>
                </c:pt>
                <c:pt idx="466" formatCode="0.0000">
                  <c:v>3</c:v>
                </c:pt>
                <c:pt idx="467" formatCode="0.0000">
                  <c:v>3</c:v>
                </c:pt>
                <c:pt idx="468" formatCode="0.0000">
                  <c:v>3</c:v>
                </c:pt>
                <c:pt idx="469" formatCode="0.0000">
                  <c:v>3</c:v>
                </c:pt>
                <c:pt idx="470" formatCode="0.0000">
                  <c:v>3</c:v>
                </c:pt>
                <c:pt idx="471" formatCode="0.0000">
                  <c:v>3</c:v>
                </c:pt>
                <c:pt idx="472" formatCode="0.0000">
                  <c:v>3</c:v>
                </c:pt>
                <c:pt idx="473" formatCode="0.0000">
                  <c:v>3</c:v>
                </c:pt>
                <c:pt idx="474" formatCode="0.0000">
                  <c:v>3</c:v>
                </c:pt>
                <c:pt idx="475" formatCode="0.0000">
                  <c:v>3</c:v>
                </c:pt>
                <c:pt idx="476" formatCode="0.0000">
                  <c:v>3</c:v>
                </c:pt>
                <c:pt idx="477" formatCode="0.0000">
                  <c:v>3</c:v>
                </c:pt>
                <c:pt idx="478" formatCode="0.0000">
                  <c:v>3</c:v>
                </c:pt>
                <c:pt idx="479" formatCode="0.0000">
                  <c:v>3</c:v>
                </c:pt>
                <c:pt idx="480" formatCode="0.0000">
                  <c:v>3.75</c:v>
                </c:pt>
                <c:pt idx="481" formatCode="0.0000">
                  <c:v>3.75</c:v>
                </c:pt>
                <c:pt idx="482" formatCode="0.0000">
                  <c:v>3.75</c:v>
                </c:pt>
                <c:pt idx="483" formatCode="0.0000">
                  <c:v>3.75</c:v>
                </c:pt>
                <c:pt idx="484" formatCode="0.0000">
                  <c:v>3.75</c:v>
                </c:pt>
                <c:pt idx="485" formatCode="0.0000">
                  <c:v>3.75</c:v>
                </c:pt>
                <c:pt idx="486" formatCode="0.0000">
                  <c:v>3.75</c:v>
                </c:pt>
                <c:pt idx="487" formatCode="0.0000">
                  <c:v>3.75</c:v>
                </c:pt>
                <c:pt idx="488" formatCode="0.0000">
                  <c:v>3.75</c:v>
                </c:pt>
                <c:pt idx="489" formatCode="0.0000">
                  <c:v>3.75</c:v>
                </c:pt>
                <c:pt idx="490" formatCode="0.0000">
                  <c:v>3.75</c:v>
                </c:pt>
                <c:pt idx="491" formatCode="0.0000">
                  <c:v>3.75</c:v>
                </c:pt>
                <c:pt idx="492" formatCode="0.0000">
                  <c:v>3.75</c:v>
                </c:pt>
                <c:pt idx="493" formatCode="0.0000">
                  <c:v>3.75</c:v>
                </c:pt>
                <c:pt idx="494" formatCode="0.0000">
                  <c:v>3.75</c:v>
                </c:pt>
                <c:pt idx="495" formatCode="0.0000">
                  <c:v>3.75</c:v>
                </c:pt>
                <c:pt idx="496" formatCode="0.0000">
                  <c:v>3.75</c:v>
                </c:pt>
                <c:pt idx="497" formatCode="0.0000">
                  <c:v>3.75</c:v>
                </c:pt>
                <c:pt idx="498" formatCode="0.0000">
                  <c:v>3.75</c:v>
                </c:pt>
                <c:pt idx="499" formatCode="0.0000">
                  <c:v>3.75</c:v>
                </c:pt>
                <c:pt idx="500" formatCode="0.0000">
                  <c:v>3.75</c:v>
                </c:pt>
                <c:pt idx="501" formatCode="0.0000">
                  <c:v>3.75</c:v>
                </c:pt>
                <c:pt idx="502" formatCode="0.0000">
                  <c:v>3.75</c:v>
                </c:pt>
                <c:pt idx="503" formatCode="0.0000">
                  <c:v>3.75</c:v>
                </c:pt>
                <c:pt idx="504" formatCode="0.0000">
                  <c:v>3.75</c:v>
                </c:pt>
                <c:pt idx="505" formatCode="0.0000">
                  <c:v>3.75</c:v>
                </c:pt>
                <c:pt idx="506" formatCode="0.0000">
                  <c:v>3.75</c:v>
                </c:pt>
                <c:pt idx="507" formatCode="0.0000">
                  <c:v>3.75</c:v>
                </c:pt>
                <c:pt idx="508" formatCode="0.0000">
                  <c:v>3.75</c:v>
                </c:pt>
                <c:pt idx="509" formatCode="0.0000">
                  <c:v>3.75</c:v>
                </c:pt>
                <c:pt idx="510" formatCode="0.0000">
                  <c:v>4.25</c:v>
                </c:pt>
                <c:pt idx="511" formatCode="0.0000">
                  <c:v>4.25</c:v>
                </c:pt>
                <c:pt idx="512" formatCode="0.0000">
                  <c:v>4.25</c:v>
                </c:pt>
                <c:pt idx="513" formatCode="0.0000">
                  <c:v>4.25</c:v>
                </c:pt>
                <c:pt idx="514" formatCode="0.0000">
                  <c:v>4.25</c:v>
                </c:pt>
                <c:pt idx="515" formatCode="0.0000">
                  <c:v>4.25</c:v>
                </c:pt>
                <c:pt idx="516" formatCode="0.0000">
                  <c:v>4.25</c:v>
                </c:pt>
                <c:pt idx="517" formatCode="0.0000">
                  <c:v>4.25</c:v>
                </c:pt>
                <c:pt idx="518" formatCode="0.0000">
                  <c:v>4.25</c:v>
                </c:pt>
                <c:pt idx="519" formatCode="0.0000">
                  <c:v>4.25</c:v>
                </c:pt>
                <c:pt idx="520" formatCode="0.0000">
                  <c:v>4.25</c:v>
                </c:pt>
                <c:pt idx="521" formatCode="0.0000">
                  <c:v>4.25</c:v>
                </c:pt>
                <c:pt idx="522" formatCode="0.0000">
                  <c:v>4.25</c:v>
                </c:pt>
                <c:pt idx="523" formatCode="0.0000">
                  <c:v>4.25</c:v>
                </c:pt>
                <c:pt idx="524" formatCode="0.0000">
                  <c:v>4.25</c:v>
                </c:pt>
                <c:pt idx="525" formatCode="0.0000">
                  <c:v>4.25</c:v>
                </c:pt>
                <c:pt idx="526" formatCode="0.0000">
                  <c:v>4.25</c:v>
                </c:pt>
                <c:pt idx="527" formatCode="0.0000">
                  <c:v>4.25</c:v>
                </c:pt>
                <c:pt idx="528" formatCode="0.0000">
                  <c:v>4.25</c:v>
                </c:pt>
                <c:pt idx="529" formatCode="0.0000">
                  <c:v>4.25</c:v>
                </c:pt>
                <c:pt idx="530" formatCode="0.0000">
                  <c:v>4.25</c:v>
                </c:pt>
                <c:pt idx="531" formatCode="0.0000">
                  <c:v>4.25</c:v>
                </c:pt>
                <c:pt idx="532" formatCode="0.0000">
                  <c:v>4.25</c:v>
                </c:pt>
                <c:pt idx="533" formatCode="0.0000">
                  <c:v>4.25</c:v>
                </c:pt>
                <c:pt idx="534" formatCode="0.0000">
                  <c:v>4.25</c:v>
                </c:pt>
                <c:pt idx="535" formatCode="0.0000">
                  <c:v>4.25</c:v>
                </c:pt>
                <c:pt idx="536" formatCode="0.0000">
                  <c:v>4.25</c:v>
                </c:pt>
                <c:pt idx="537" formatCode="0.0000">
                  <c:v>4.25</c:v>
                </c:pt>
                <c:pt idx="538" formatCode="0.0000">
                  <c:v>4.25</c:v>
                </c:pt>
                <c:pt idx="539" formatCode="0.0000">
                  <c:v>4.25</c:v>
                </c:pt>
                <c:pt idx="540" formatCode="0.0000">
                  <c:v>4.25</c:v>
                </c:pt>
                <c:pt idx="541" formatCode="0.0000">
                  <c:v>4.25</c:v>
                </c:pt>
                <c:pt idx="542" formatCode="0.0000">
                  <c:v>4.25</c:v>
                </c:pt>
                <c:pt idx="543" formatCode="0.0000">
                  <c:v>4.25</c:v>
                </c:pt>
                <c:pt idx="544" formatCode="0.0000">
                  <c:v>4.25</c:v>
                </c:pt>
                <c:pt idx="545" formatCode="0.0000">
                  <c:v>4.25</c:v>
                </c:pt>
                <c:pt idx="546" formatCode="0.0000">
                  <c:v>4.25</c:v>
                </c:pt>
                <c:pt idx="547" formatCode="0.0000">
                  <c:v>4.25</c:v>
                </c:pt>
                <c:pt idx="548" formatCode="0.0000">
                  <c:v>4.25</c:v>
                </c:pt>
                <c:pt idx="549" formatCode="0.0000">
                  <c:v>4.5</c:v>
                </c:pt>
                <c:pt idx="550" formatCode="0.0000">
                  <c:v>4.5</c:v>
                </c:pt>
                <c:pt idx="551" formatCode="0.0000">
                  <c:v>4.5</c:v>
                </c:pt>
                <c:pt idx="552" formatCode="0.0000">
                  <c:v>4.5</c:v>
                </c:pt>
                <c:pt idx="553" formatCode="0.0000">
                  <c:v>4.5</c:v>
                </c:pt>
                <c:pt idx="554" formatCode="0.0000">
                  <c:v>4.5</c:v>
                </c:pt>
                <c:pt idx="555" formatCode="0.0000">
                  <c:v>4.5</c:v>
                </c:pt>
                <c:pt idx="556" formatCode="0.0000">
                  <c:v>4.5</c:v>
                </c:pt>
                <c:pt idx="557" formatCode="0.0000">
                  <c:v>4.5</c:v>
                </c:pt>
                <c:pt idx="558" formatCode="0.0000">
                  <c:v>4.5</c:v>
                </c:pt>
                <c:pt idx="559" formatCode="0.0000">
                  <c:v>4.5</c:v>
                </c:pt>
                <c:pt idx="560" formatCode="0.0000">
                  <c:v>4.5</c:v>
                </c:pt>
                <c:pt idx="561" formatCode="0.0000">
                  <c:v>4.5</c:v>
                </c:pt>
                <c:pt idx="562" formatCode="0.0000">
                  <c:v>4.5</c:v>
                </c:pt>
                <c:pt idx="563" formatCode="0.0000">
                  <c:v>4.5</c:v>
                </c:pt>
                <c:pt idx="564" formatCode="0.0000">
                  <c:v>4.5</c:v>
                </c:pt>
                <c:pt idx="565" formatCode="0.0000">
                  <c:v>4.5</c:v>
                </c:pt>
                <c:pt idx="566" formatCode="0.0000">
                  <c:v>4.5</c:v>
                </c:pt>
                <c:pt idx="567" formatCode="0.0000">
                  <c:v>4.5</c:v>
                </c:pt>
                <c:pt idx="568" formatCode="0.0000">
                  <c:v>4.5</c:v>
                </c:pt>
                <c:pt idx="569" formatCode="0.0000">
                  <c:v>4.5</c:v>
                </c:pt>
                <c:pt idx="570" formatCode="0.0000">
                  <c:v>4.5</c:v>
                </c:pt>
                <c:pt idx="571" formatCode="0.0000">
                  <c:v>4.5</c:v>
                </c:pt>
                <c:pt idx="572" formatCode="0.0000">
                  <c:v>4.5</c:v>
                </c:pt>
                <c:pt idx="573" formatCode="0.0000">
                  <c:v>4.5</c:v>
                </c:pt>
                <c:pt idx="574" formatCode="0.0000">
                  <c:v>4.5</c:v>
                </c:pt>
                <c:pt idx="575" formatCode="0.0000">
                  <c:v>4.5</c:v>
                </c:pt>
                <c:pt idx="576" formatCode="0.0000">
                  <c:v>4.5</c:v>
                </c:pt>
                <c:pt idx="577" formatCode="0.0000">
                  <c:v>4.5</c:v>
                </c:pt>
                <c:pt idx="578" formatCode="0.0000">
                  <c:v>4.5</c:v>
                </c:pt>
                <c:pt idx="579" formatCode="0.0000">
                  <c:v>4.5</c:v>
                </c:pt>
                <c:pt idx="580" formatCode="0.0000">
                  <c:v>4.5</c:v>
                </c:pt>
                <c:pt idx="581" formatCode="0.0000">
                  <c:v>4.5</c:v>
                </c:pt>
                <c:pt idx="582" formatCode="0.0000">
                  <c:v>4.5</c:v>
                </c:pt>
                <c:pt idx="583" formatCode="0.0000">
                  <c:v>4.5</c:v>
                </c:pt>
                <c:pt idx="584" formatCode="0.0000">
                  <c:v>4.5</c:v>
                </c:pt>
                <c:pt idx="585" formatCode="0.0000">
                  <c:v>4.5</c:v>
                </c:pt>
                <c:pt idx="586" formatCode="0.0000">
                  <c:v>4.5</c:v>
                </c:pt>
                <c:pt idx="587" formatCode="0.0000">
                  <c:v>4.5</c:v>
                </c:pt>
                <c:pt idx="588" formatCode="0.0000">
                  <c:v>4.5</c:v>
                </c:pt>
                <c:pt idx="589" formatCode="0.0000">
                  <c:v>4.5</c:v>
                </c:pt>
                <c:pt idx="590" formatCode="0.0000">
                  <c:v>4.5</c:v>
                </c:pt>
                <c:pt idx="591" formatCode="0.0000">
                  <c:v>4.5</c:v>
                </c:pt>
                <c:pt idx="592" formatCode="0.0000">
                  <c:v>4.5</c:v>
                </c:pt>
                <c:pt idx="593" formatCode="0.0000">
                  <c:v>4.5</c:v>
                </c:pt>
                <c:pt idx="594" formatCode="0.0000">
                  <c:v>4.5</c:v>
                </c:pt>
                <c:pt idx="595" formatCode="0.0000">
                  <c:v>4.5</c:v>
                </c:pt>
                <c:pt idx="596" formatCode="0.0000">
                  <c:v>4.5</c:v>
                </c:pt>
                <c:pt idx="597" formatCode="0.0000">
                  <c:v>4.5</c:v>
                </c:pt>
                <c:pt idx="598" formatCode="0.0000">
                  <c:v>4.75</c:v>
                </c:pt>
                <c:pt idx="599" formatCode="0.0000">
                  <c:v>4.75</c:v>
                </c:pt>
                <c:pt idx="600" formatCode="0.0000">
                  <c:v>4.75</c:v>
                </c:pt>
                <c:pt idx="601" formatCode="0.0000">
                  <c:v>4.75</c:v>
                </c:pt>
                <c:pt idx="602" formatCode="0.0000">
                  <c:v>4.75</c:v>
                </c:pt>
                <c:pt idx="603" formatCode="0.0000">
                  <c:v>4.75</c:v>
                </c:pt>
                <c:pt idx="604" formatCode="0.0000">
                  <c:v>4.75</c:v>
                </c:pt>
                <c:pt idx="605" formatCode="0.0000">
                  <c:v>4.75</c:v>
                </c:pt>
                <c:pt idx="606" formatCode="0.0000">
                  <c:v>4.75</c:v>
                </c:pt>
                <c:pt idx="607" formatCode="0.0000">
                  <c:v>4.75</c:v>
                </c:pt>
                <c:pt idx="608" formatCode="0.0000">
                  <c:v>4.75</c:v>
                </c:pt>
                <c:pt idx="609" formatCode="0.0000">
                  <c:v>4.75</c:v>
                </c:pt>
                <c:pt idx="610" formatCode="0.0000">
                  <c:v>4.75</c:v>
                </c:pt>
                <c:pt idx="611" formatCode="0.0000">
                  <c:v>4.75</c:v>
                </c:pt>
                <c:pt idx="612" formatCode="0.0000">
                  <c:v>4.75</c:v>
                </c:pt>
                <c:pt idx="613" formatCode="0.0000">
                  <c:v>4.75</c:v>
                </c:pt>
                <c:pt idx="614" formatCode="0.0000">
                  <c:v>4.75</c:v>
                </c:pt>
                <c:pt idx="615" formatCode="0.0000">
                  <c:v>4.75</c:v>
                </c:pt>
                <c:pt idx="616" formatCode="0.0000">
                  <c:v>4.75</c:v>
                </c:pt>
                <c:pt idx="617" formatCode="0.0000">
                  <c:v>4.75</c:v>
                </c:pt>
                <c:pt idx="618" formatCode="0.0000">
                  <c:v>4.75</c:v>
                </c:pt>
                <c:pt idx="619" formatCode="0.0000">
                  <c:v>4.75</c:v>
                </c:pt>
                <c:pt idx="620" formatCode="0.0000">
                  <c:v>4.75</c:v>
                </c:pt>
                <c:pt idx="621" formatCode="0.0000">
                  <c:v>4.75</c:v>
                </c:pt>
                <c:pt idx="622" formatCode="0.0000">
                  <c:v>4.75</c:v>
                </c:pt>
                <c:pt idx="623" formatCode="0.0000">
                  <c:v>4.75</c:v>
                </c:pt>
                <c:pt idx="624" formatCode="0.0000">
                  <c:v>4.75</c:v>
                </c:pt>
                <c:pt idx="625" formatCode="0.0000">
                  <c:v>4.75</c:v>
                </c:pt>
                <c:pt idx="626" formatCode="0.0000">
                  <c:v>4.75</c:v>
                </c:pt>
                <c:pt idx="627" formatCode="0.0000">
                  <c:v>4.75</c:v>
                </c:pt>
                <c:pt idx="628" formatCode="0.0000">
                  <c:v>4.75</c:v>
                </c:pt>
                <c:pt idx="629" formatCode="0.0000">
                  <c:v>4.75</c:v>
                </c:pt>
                <c:pt idx="630" formatCode="0.0000">
                  <c:v>4.75</c:v>
                </c:pt>
                <c:pt idx="631" formatCode="0.0000">
                  <c:v>4.75</c:v>
                </c:pt>
                <c:pt idx="632" formatCode="0.0000">
                  <c:v>4.75</c:v>
                </c:pt>
                <c:pt idx="633" formatCode="0.0000">
                  <c:v>4.75</c:v>
                </c:pt>
                <c:pt idx="634" formatCode="0.0000">
                  <c:v>4.75</c:v>
                </c:pt>
                <c:pt idx="635" formatCode="0.0000">
                  <c:v>4.75</c:v>
                </c:pt>
                <c:pt idx="636" formatCode="0.0000">
                  <c:v>4.75</c:v>
                </c:pt>
                <c:pt idx="637" formatCode="0.0000">
                  <c:v>4.75</c:v>
                </c:pt>
                <c:pt idx="638" formatCode="0.0000">
                  <c:v>4.75</c:v>
                </c:pt>
                <c:pt idx="639" formatCode="0.0000">
                  <c:v>4.75</c:v>
                </c:pt>
                <c:pt idx="640" formatCode="0.0000">
                  <c:v>5</c:v>
                </c:pt>
                <c:pt idx="641" formatCode="0.0000">
                  <c:v>5</c:v>
                </c:pt>
                <c:pt idx="642" formatCode="0.0000">
                  <c:v>5</c:v>
                </c:pt>
                <c:pt idx="643" formatCode="0.0000">
                  <c:v>5</c:v>
                </c:pt>
                <c:pt idx="644" formatCode="0.0000">
                  <c:v>5</c:v>
                </c:pt>
                <c:pt idx="645" formatCode="0.0000">
                  <c:v>5</c:v>
                </c:pt>
                <c:pt idx="646" formatCode="0.0000">
                  <c:v>5</c:v>
                </c:pt>
                <c:pt idx="647" formatCode="0.0000">
                  <c:v>5</c:v>
                </c:pt>
                <c:pt idx="648" formatCode="0.0000">
                  <c:v>5</c:v>
                </c:pt>
                <c:pt idx="649" formatCode="0.0000">
                  <c:v>5</c:v>
                </c:pt>
                <c:pt idx="650" formatCode="0.0000">
                  <c:v>5</c:v>
                </c:pt>
                <c:pt idx="651" formatCode="0.0000">
                  <c:v>5</c:v>
                </c:pt>
                <c:pt idx="652" formatCode="0.0000">
                  <c:v>5</c:v>
                </c:pt>
                <c:pt idx="653" formatCode="0.0000">
                  <c:v>5</c:v>
                </c:pt>
                <c:pt idx="654" formatCode="0.0000">
                  <c:v>5</c:v>
                </c:pt>
                <c:pt idx="655" formatCode="0.0000">
                  <c:v>5</c:v>
                </c:pt>
                <c:pt idx="656" formatCode="0.0000">
                  <c:v>5</c:v>
                </c:pt>
                <c:pt idx="657" formatCode="0.0000">
                  <c:v>5</c:v>
                </c:pt>
                <c:pt idx="658" formatCode="0.0000">
                  <c:v>5</c:v>
                </c:pt>
                <c:pt idx="659" formatCode="0.0000">
                  <c:v>5</c:v>
                </c:pt>
                <c:pt idx="660" formatCode="0.0000">
                  <c:v>5</c:v>
                </c:pt>
                <c:pt idx="661" formatCode="0.0000">
                  <c:v>5</c:v>
                </c:pt>
                <c:pt idx="662" formatCode="0.0000">
                  <c:v>5</c:v>
                </c:pt>
                <c:pt idx="663" formatCode="0.0000">
                  <c:v>5</c:v>
                </c:pt>
                <c:pt idx="664" formatCode="0.0000">
                  <c:v>5</c:v>
                </c:pt>
                <c:pt idx="665" formatCode="0.0000">
                  <c:v>5</c:v>
                </c:pt>
                <c:pt idx="666" formatCode="0.0000">
                  <c:v>5</c:v>
                </c:pt>
                <c:pt idx="667" formatCode="0.0000">
                  <c:v>5</c:v>
                </c:pt>
                <c:pt idx="668" formatCode="0.0000">
                  <c:v>5</c:v>
                </c:pt>
                <c:pt idx="669" formatCode="0.0000">
                  <c:v>5</c:v>
                </c:pt>
                <c:pt idx="670" formatCode="0.0000">
                  <c:v>5</c:v>
                </c:pt>
                <c:pt idx="671" formatCode="0.0000">
                  <c:v>5</c:v>
                </c:pt>
                <c:pt idx="672" formatCode="0.0000">
                  <c:v>5</c:v>
                </c:pt>
                <c:pt idx="673" formatCode="0.0000">
                  <c:v>5</c:v>
                </c:pt>
                <c:pt idx="674" formatCode="0.0000">
                  <c:v>5</c:v>
                </c:pt>
                <c:pt idx="675" formatCode="0.0000">
                  <c:v>5</c:v>
                </c:pt>
                <c:pt idx="676" formatCode="0.0000">
                  <c:v>5</c:v>
                </c:pt>
                <c:pt idx="677" formatCode="0.0000">
                  <c:v>5</c:v>
                </c:pt>
                <c:pt idx="678" formatCode="0.0000">
                  <c:v>5</c:v>
                </c:pt>
                <c:pt idx="679" formatCode="0.0000">
                  <c:v>5</c:v>
                </c:pt>
                <c:pt idx="680" formatCode="0.0000">
                  <c:v>5</c:v>
                </c:pt>
                <c:pt idx="681" formatCode="0.0000">
                  <c:v>5</c:v>
                </c:pt>
                <c:pt idx="682" formatCode="0.0000">
                  <c:v>5</c:v>
                </c:pt>
                <c:pt idx="683" formatCode="0.0000">
                  <c:v>5</c:v>
                </c:pt>
                <c:pt idx="684" formatCode="0.0000">
                  <c:v>5</c:v>
                </c:pt>
                <c:pt idx="685" formatCode="0.0000">
                  <c:v>5</c:v>
                </c:pt>
                <c:pt idx="686" formatCode="0.0000">
                  <c:v>5</c:v>
                </c:pt>
                <c:pt idx="687" formatCode="0.0000">
                  <c:v>5</c:v>
                </c:pt>
                <c:pt idx="688" formatCode="0.0000">
                  <c:v>5</c:v>
                </c:pt>
                <c:pt idx="689" formatCode="0.0000">
                  <c:v>5</c:v>
                </c:pt>
                <c:pt idx="690" formatCode="0.0000">
                  <c:v>5</c:v>
                </c:pt>
                <c:pt idx="691" formatCode="0.0000">
                  <c:v>5</c:v>
                </c:pt>
                <c:pt idx="692" formatCode="0.0000">
                  <c:v>5</c:v>
                </c:pt>
                <c:pt idx="693" formatCode="0.0000">
                  <c:v>5</c:v>
                </c:pt>
                <c:pt idx="694" formatCode="0.0000">
                  <c:v>5</c:v>
                </c:pt>
                <c:pt idx="695" formatCode="0.0000">
                  <c:v>5</c:v>
                </c:pt>
                <c:pt idx="696" formatCode="0.0000">
                  <c:v>5</c:v>
                </c:pt>
                <c:pt idx="697" formatCode="0.0000">
                  <c:v>5</c:v>
                </c:pt>
                <c:pt idx="698" formatCode="0.0000">
                  <c:v>5</c:v>
                </c:pt>
                <c:pt idx="699" formatCode="0.0000">
                  <c:v>5</c:v>
                </c:pt>
                <c:pt idx="700" formatCode="0.0000">
                  <c:v>5</c:v>
                </c:pt>
                <c:pt idx="701" formatCode="0.0000">
                  <c:v>5</c:v>
                </c:pt>
                <c:pt idx="702" formatCode="0.0000">
                  <c:v>5</c:v>
                </c:pt>
                <c:pt idx="703" formatCode="0.0000">
                  <c:v>5</c:v>
                </c:pt>
                <c:pt idx="704" formatCode="0.0000">
                  <c:v>5</c:v>
                </c:pt>
                <c:pt idx="705" formatCode="0.0000">
                  <c:v>5</c:v>
                </c:pt>
                <c:pt idx="706" formatCode="0.0000">
                  <c:v>5</c:v>
                </c:pt>
                <c:pt idx="707" formatCode="0.0000">
                  <c:v>5</c:v>
                </c:pt>
                <c:pt idx="708" formatCode="0.0000">
                  <c:v>5</c:v>
                </c:pt>
                <c:pt idx="709" formatCode="0.0000">
                  <c:v>5</c:v>
                </c:pt>
                <c:pt idx="710" formatCode="0.0000">
                  <c:v>5</c:v>
                </c:pt>
                <c:pt idx="711" formatCode="0.0000">
                  <c:v>5</c:v>
                </c:pt>
                <c:pt idx="712" formatCode="0.0000">
                  <c:v>5</c:v>
                </c:pt>
                <c:pt idx="713" formatCode="0.0000">
                  <c:v>5</c:v>
                </c:pt>
                <c:pt idx="714" formatCode="0.0000">
                  <c:v>5</c:v>
                </c:pt>
                <c:pt idx="715" formatCode="0.0000">
                  <c:v>5</c:v>
                </c:pt>
                <c:pt idx="716" formatCode="0.0000">
                  <c:v>5</c:v>
                </c:pt>
                <c:pt idx="717" formatCode="0.0000">
                  <c:v>5</c:v>
                </c:pt>
                <c:pt idx="718" formatCode="0.0000">
                  <c:v>5</c:v>
                </c:pt>
                <c:pt idx="719" formatCode="0.0000">
                  <c:v>5</c:v>
                </c:pt>
                <c:pt idx="720" formatCode="0.0000">
                  <c:v>5</c:v>
                </c:pt>
                <c:pt idx="721" formatCode="0.0000">
                  <c:v>5</c:v>
                </c:pt>
                <c:pt idx="722" formatCode="0.0000">
                  <c:v>5</c:v>
                </c:pt>
                <c:pt idx="723" formatCode="0.0000">
                  <c:v>5</c:v>
                </c:pt>
                <c:pt idx="724" formatCode="0.0000">
                  <c:v>5</c:v>
                </c:pt>
                <c:pt idx="725" formatCode="0.0000">
                  <c:v>5</c:v>
                </c:pt>
                <c:pt idx="726" formatCode="0.0000">
                  <c:v>5</c:v>
                </c:pt>
                <c:pt idx="727" formatCode="0.0000">
                  <c:v>5</c:v>
                </c:pt>
                <c:pt idx="728" formatCode="0.0000">
                  <c:v>5</c:v>
                </c:pt>
                <c:pt idx="729" formatCode="0.0000">
                  <c:v>5</c:v>
                </c:pt>
                <c:pt idx="730" formatCode="0.0000">
                  <c:v>5</c:v>
                </c:pt>
                <c:pt idx="731" formatCode="0.0000">
                  <c:v>5</c:v>
                </c:pt>
                <c:pt idx="732" formatCode="0.0000">
                  <c:v>5</c:v>
                </c:pt>
                <c:pt idx="733" formatCode="0.0000">
                  <c:v>5</c:v>
                </c:pt>
                <c:pt idx="734" formatCode="0.0000">
                  <c:v>5</c:v>
                </c:pt>
                <c:pt idx="735" formatCode="0.0000">
                  <c:v>5</c:v>
                </c:pt>
                <c:pt idx="736" formatCode="0.0000">
                  <c:v>5</c:v>
                </c:pt>
                <c:pt idx="737" formatCode="0.0000">
                  <c:v>5</c:v>
                </c:pt>
                <c:pt idx="738" formatCode="0.0000">
                  <c:v>5</c:v>
                </c:pt>
                <c:pt idx="739" formatCode="0.0000">
                  <c:v>5</c:v>
                </c:pt>
                <c:pt idx="740" formatCode="0.0000">
                  <c:v>5</c:v>
                </c:pt>
                <c:pt idx="741" formatCode="0.0000">
                  <c:v>5</c:v>
                </c:pt>
                <c:pt idx="742" formatCode="0.0000">
                  <c:v>5</c:v>
                </c:pt>
                <c:pt idx="743" formatCode="0.0000">
                  <c:v>5</c:v>
                </c:pt>
                <c:pt idx="744" formatCode="0.0000">
                  <c:v>5</c:v>
                </c:pt>
                <c:pt idx="745" formatCode="0.0000">
                  <c:v>5</c:v>
                </c:pt>
                <c:pt idx="746" formatCode="0.0000">
                  <c:v>5</c:v>
                </c:pt>
                <c:pt idx="747" formatCode="0.0000">
                  <c:v>5</c:v>
                </c:pt>
                <c:pt idx="748" formatCode="0.0000">
                  <c:v>5</c:v>
                </c:pt>
                <c:pt idx="749" formatCode="0.0000">
                  <c:v>5</c:v>
                </c:pt>
                <c:pt idx="750" formatCode="0.0000">
                  <c:v>5</c:v>
                </c:pt>
                <c:pt idx="751" formatCode="0.0000">
                  <c:v>5</c:v>
                </c:pt>
                <c:pt idx="752" formatCode="0.0000">
                  <c:v>5</c:v>
                </c:pt>
                <c:pt idx="753" formatCode="0.0000">
                  <c:v>5</c:v>
                </c:pt>
                <c:pt idx="754" formatCode="0.0000">
                  <c:v>5</c:v>
                </c:pt>
                <c:pt idx="755" formatCode="0.0000">
                  <c:v>5</c:v>
                </c:pt>
                <c:pt idx="756" formatCode="0.0000">
                  <c:v>5</c:v>
                </c:pt>
                <c:pt idx="757" formatCode="0.0000">
                  <c:v>5</c:v>
                </c:pt>
                <c:pt idx="758" formatCode="0.0000">
                  <c:v>5</c:v>
                </c:pt>
                <c:pt idx="759" formatCode="0.0000">
                  <c:v>5</c:v>
                </c:pt>
                <c:pt idx="760" formatCode="0.0000">
                  <c:v>5</c:v>
                </c:pt>
                <c:pt idx="761" formatCode="0.0000">
                  <c:v>5</c:v>
                </c:pt>
                <c:pt idx="762" formatCode="0.0000">
                  <c:v>5</c:v>
                </c:pt>
                <c:pt idx="763" formatCode="0.0000">
                  <c:v>5</c:v>
                </c:pt>
                <c:pt idx="764" formatCode="0.0000">
                  <c:v>5</c:v>
                </c:pt>
                <c:pt idx="765" formatCode="0.0000">
                  <c:v>5</c:v>
                </c:pt>
                <c:pt idx="766" formatCode="0.0000">
                  <c:v>5</c:v>
                </c:pt>
                <c:pt idx="767" formatCode="0.0000">
                  <c:v>5</c:v>
                </c:pt>
                <c:pt idx="768" formatCode="0.0000">
                  <c:v>5</c:v>
                </c:pt>
                <c:pt idx="769" formatCode="0.0000">
                  <c:v>5</c:v>
                </c:pt>
                <c:pt idx="770" formatCode="0.0000">
                  <c:v>5</c:v>
                </c:pt>
                <c:pt idx="771" formatCode="0.0000">
                  <c:v>5</c:v>
                </c:pt>
                <c:pt idx="772" formatCode="0.0000">
                  <c:v>5</c:v>
                </c:pt>
                <c:pt idx="773" formatCode="0.0000">
                  <c:v>5</c:v>
                </c:pt>
                <c:pt idx="774" formatCode="0.0000">
                  <c:v>5</c:v>
                </c:pt>
                <c:pt idx="775" formatCode="0.0000">
                  <c:v>5</c:v>
                </c:pt>
                <c:pt idx="776" formatCode="0.0000">
                  <c:v>5</c:v>
                </c:pt>
                <c:pt idx="777" formatCode="0.0000">
                  <c:v>5</c:v>
                </c:pt>
                <c:pt idx="778" formatCode="0.0000">
                  <c:v>5</c:v>
                </c:pt>
                <c:pt idx="779" formatCode="0.0000">
                  <c:v>5</c:v>
                </c:pt>
                <c:pt idx="780" formatCode="0.0000">
                  <c:v>5</c:v>
                </c:pt>
                <c:pt idx="781" formatCode="0.0000">
                  <c:v>5</c:v>
                </c:pt>
                <c:pt idx="782" formatCode="0.0000">
                  <c:v>5</c:v>
                </c:pt>
                <c:pt idx="783" formatCode="0.0000">
                  <c:v>5</c:v>
                </c:pt>
                <c:pt idx="784" formatCode="0.0000">
                  <c:v>5</c:v>
                </c:pt>
                <c:pt idx="785" formatCode="0.0000">
                  <c:v>5</c:v>
                </c:pt>
                <c:pt idx="786" formatCode="0.0000">
                  <c:v>5</c:v>
                </c:pt>
                <c:pt idx="787" formatCode="0.0000">
                  <c:v>5</c:v>
                </c:pt>
                <c:pt idx="788" formatCode="0.0000">
                  <c:v>5</c:v>
                </c:pt>
                <c:pt idx="789" formatCode="0.0000">
                  <c:v>5</c:v>
                </c:pt>
                <c:pt idx="790" formatCode="0.0000">
                  <c:v>5</c:v>
                </c:pt>
                <c:pt idx="791" formatCode="0.0000">
                  <c:v>5</c:v>
                </c:pt>
                <c:pt idx="792" formatCode="0.0000">
                  <c:v>5</c:v>
                </c:pt>
                <c:pt idx="793" formatCode="0.0000">
                  <c:v>5</c:v>
                </c:pt>
                <c:pt idx="794" formatCode="0.0000">
                  <c:v>5</c:v>
                </c:pt>
                <c:pt idx="795" formatCode="0.0000">
                  <c:v>5</c:v>
                </c:pt>
                <c:pt idx="796" formatCode="0.0000">
                  <c:v>5</c:v>
                </c:pt>
                <c:pt idx="797" formatCode="0.0000">
                  <c:v>5</c:v>
                </c:pt>
                <c:pt idx="798" formatCode="0.0000">
                  <c:v>5</c:v>
                </c:pt>
                <c:pt idx="799" formatCode="0.0000">
                  <c:v>5</c:v>
                </c:pt>
                <c:pt idx="800" formatCode="0.0000">
                  <c:v>5</c:v>
                </c:pt>
                <c:pt idx="801" formatCode="0.0000">
                  <c:v>5</c:v>
                </c:pt>
                <c:pt idx="802" formatCode="0.0000">
                  <c:v>5</c:v>
                </c:pt>
                <c:pt idx="803" formatCode="0.0000">
                  <c:v>5</c:v>
                </c:pt>
                <c:pt idx="804" formatCode="0.0000">
                  <c:v>5</c:v>
                </c:pt>
                <c:pt idx="805" formatCode="0.0000">
                  <c:v>5</c:v>
                </c:pt>
                <c:pt idx="806" formatCode="0.0000">
                  <c:v>5</c:v>
                </c:pt>
                <c:pt idx="807" formatCode="0.0000">
                  <c:v>5</c:v>
                </c:pt>
                <c:pt idx="808" formatCode="0.0000">
                  <c:v>5</c:v>
                </c:pt>
                <c:pt idx="809" formatCode="0.0000">
                  <c:v>5</c:v>
                </c:pt>
                <c:pt idx="810" formatCode="0.0000">
                  <c:v>5</c:v>
                </c:pt>
                <c:pt idx="811" formatCode="0.0000">
                  <c:v>5</c:v>
                </c:pt>
                <c:pt idx="812" formatCode="0.0000">
                  <c:v>5</c:v>
                </c:pt>
                <c:pt idx="813" formatCode="0.0000">
                  <c:v>5</c:v>
                </c:pt>
                <c:pt idx="814" formatCode="0.0000">
                  <c:v>5</c:v>
                </c:pt>
                <c:pt idx="815" formatCode="0.0000">
                  <c:v>5</c:v>
                </c:pt>
                <c:pt idx="816" formatCode="0.0000">
                  <c:v>5</c:v>
                </c:pt>
                <c:pt idx="817" formatCode="0.0000">
                  <c:v>5</c:v>
                </c:pt>
                <c:pt idx="818" formatCode="0.0000">
                  <c:v>5</c:v>
                </c:pt>
                <c:pt idx="819" formatCode="0.0000">
                  <c:v>5</c:v>
                </c:pt>
                <c:pt idx="820" formatCode="0.0000">
                  <c:v>5</c:v>
                </c:pt>
                <c:pt idx="821" formatCode="0.0000">
                  <c:v>5</c:v>
                </c:pt>
                <c:pt idx="822" formatCode="0.0000">
                  <c:v>4.5</c:v>
                </c:pt>
                <c:pt idx="823" formatCode="0.0000">
                  <c:v>4.5</c:v>
                </c:pt>
                <c:pt idx="824" formatCode="0.0000">
                  <c:v>4.5</c:v>
                </c:pt>
                <c:pt idx="825" formatCode="0.0000">
                  <c:v>4.5</c:v>
                </c:pt>
                <c:pt idx="826" formatCode="0.0000">
                  <c:v>4.5</c:v>
                </c:pt>
                <c:pt idx="827" formatCode="0.0000">
                  <c:v>4.5</c:v>
                </c:pt>
                <c:pt idx="828" formatCode="0.0000">
                  <c:v>4.5</c:v>
                </c:pt>
                <c:pt idx="829" formatCode="0.0000">
                  <c:v>4.5</c:v>
                </c:pt>
                <c:pt idx="830" formatCode="0.0000">
                  <c:v>4.5</c:v>
                </c:pt>
                <c:pt idx="831" formatCode="0.0000">
                  <c:v>4.5</c:v>
                </c:pt>
                <c:pt idx="832" formatCode="0.0000">
                  <c:v>4.5</c:v>
                </c:pt>
                <c:pt idx="833" formatCode="0.0000">
                  <c:v>4.5</c:v>
                </c:pt>
                <c:pt idx="834" formatCode="0.0000">
                  <c:v>4.5</c:v>
                </c:pt>
                <c:pt idx="835" formatCode="0.0000">
                  <c:v>4.5</c:v>
                </c:pt>
                <c:pt idx="836" formatCode="0.0000">
                  <c:v>4.5</c:v>
                </c:pt>
                <c:pt idx="837" formatCode="0.0000">
                  <c:v>4.5</c:v>
                </c:pt>
                <c:pt idx="838" formatCode="0.0000">
                  <c:v>4.5</c:v>
                </c:pt>
                <c:pt idx="839" formatCode="0.0000">
                  <c:v>4.5</c:v>
                </c:pt>
                <c:pt idx="840" formatCode="0.0000">
                  <c:v>4.5</c:v>
                </c:pt>
                <c:pt idx="841" formatCode="0.0000">
                  <c:v>4.5</c:v>
                </c:pt>
                <c:pt idx="842" formatCode="0.0000">
                  <c:v>4.5</c:v>
                </c:pt>
                <c:pt idx="843" formatCode="0.0000">
                  <c:v>4.5</c:v>
                </c:pt>
                <c:pt idx="844" formatCode="0.0000">
                  <c:v>4.5</c:v>
                </c:pt>
                <c:pt idx="845" formatCode="0.0000">
                  <c:v>4.5</c:v>
                </c:pt>
                <c:pt idx="846" formatCode="0.0000">
                  <c:v>4.5</c:v>
                </c:pt>
                <c:pt idx="847" formatCode="0.0000">
                  <c:v>4.5</c:v>
                </c:pt>
                <c:pt idx="848" formatCode="0.0000">
                  <c:v>4.5</c:v>
                </c:pt>
                <c:pt idx="849" formatCode="0.0000">
                  <c:v>4.5</c:v>
                </c:pt>
                <c:pt idx="850" formatCode="0.0000">
                  <c:v>4.5</c:v>
                </c:pt>
                <c:pt idx="851" formatCode="0.0000">
                  <c:v>4.5</c:v>
                </c:pt>
                <c:pt idx="852" formatCode="0.0000">
                  <c:v>4.5</c:v>
                </c:pt>
                <c:pt idx="853" formatCode="0.0000">
                  <c:v>4.5</c:v>
                </c:pt>
                <c:pt idx="854" formatCode="0.0000">
                  <c:v>4.5</c:v>
                </c:pt>
                <c:pt idx="855" formatCode="0.0000">
                  <c:v>4.5</c:v>
                </c:pt>
                <c:pt idx="856" formatCode="0.0000">
                  <c:v>4.5</c:v>
                </c:pt>
                <c:pt idx="857" formatCode="0.0000">
                  <c:v>4.5</c:v>
                </c:pt>
                <c:pt idx="858" formatCode="0.0000">
                  <c:v>4.5</c:v>
                </c:pt>
                <c:pt idx="859" formatCode="0.0000">
                  <c:v>4.5</c:v>
                </c:pt>
                <c:pt idx="860" formatCode="0.0000">
                  <c:v>4.5</c:v>
                </c:pt>
                <c:pt idx="861" formatCode="0.0000">
                  <c:v>4.5</c:v>
                </c:pt>
                <c:pt idx="862" formatCode="0.0000">
                  <c:v>4.5</c:v>
                </c:pt>
                <c:pt idx="863" formatCode="0.0000">
                  <c:v>4.5</c:v>
                </c:pt>
                <c:pt idx="864" formatCode="0.0000">
                  <c:v>4</c:v>
                </c:pt>
                <c:pt idx="865" formatCode="0.0000">
                  <c:v>4</c:v>
                </c:pt>
                <c:pt idx="866" formatCode="0.0000">
                  <c:v>4</c:v>
                </c:pt>
                <c:pt idx="867" formatCode="0.0000">
                  <c:v>4</c:v>
                </c:pt>
                <c:pt idx="868" formatCode="0.0000">
                  <c:v>4</c:v>
                </c:pt>
                <c:pt idx="869" formatCode="0.0000">
                  <c:v>4</c:v>
                </c:pt>
                <c:pt idx="870" formatCode="0.0000">
                  <c:v>4</c:v>
                </c:pt>
                <c:pt idx="871" formatCode="0.0000">
                  <c:v>4</c:v>
                </c:pt>
                <c:pt idx="872" formatCode="0.0000">
                  <c:v>4</c:v>
                </c:pt>
                <c:pt idx="873" formatCode="0.0000">
                  <c:v>4</c:v>
                </c:pt>
                <c:pt idx="874" formatCode="0.0000">
                  <c:v>4</c:v>
                </c:pt>
                <c:pt idx="875" formatCode="0.0000">
                  <c:v>4</c:v>
                </c:pt>
                <c:pt idx="876" formatCode="0.0000">
                  <c:v>4</c:v>
                </c:pt>
                <c:pt idx="877" formatCode="0.0000">
                  <c:v>4</c:v>
                </c:pt>
                <c:pt idx="878" formatCode="0.0000">
                  <c:v>4</c:v>
                </c:pt>
                <c:pt idx="879" formatCode="0.0000">
                  <c:v>4</c:v>
                </c:pt>
                <c:pt idx="880" formatCode="0.0000">
                  <c:v>4</c:v>
                </c:pt>
                <c:pt idx="881" formatCode="0.000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2-4AB5-A31C-54E71AA0FCC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US Tsy 10Y Yield</c:v>
                </c:pt>
              </c:strCache>
            </c:strRef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Sheet1!$E$7:$E$888</c:f>
              <c:numCache>
                <c:formatCode>0.00</c:formatCode>
                <c:ptCount val="882"/>
                <c:pt idx="0">
                  <c:v>#N/A</c:v>
                </c:pt>
                <c:pt idx="1">
                  <c:v>0.93</c:v>
                </c:pt>
                <c:pt idx="2">
                  <c:v>0.96</c:v>
                </c:pt>
                <c:pt idx="3">
                  <c:v>1.04</c:v>
                </c:pt>
                <c:pt idx="4">
                  <c:v>1.08</c:v>
                </c:pt>
                <c:pt idx="5">
                  <c:v>1.1299999999999999</c:v>
                </c:pt>
                <c:pt idx="6">
                  <c:v>1.1499999999999999</c:v>
                </c:pt>
                <c:pt idx="7">
                  <c:v>1.1499999999999999</c:v>
                </c:pt>
                <c:pt idx="8">
                  <c:v>1.1000000000000001</c:v>
                </c:pt>
                <c:pt idx="9">
                  <c:v>1.1499999999999999</c:v>
                </c:pt>
                <c:pt idx="10">
                  <c:v>1.1100000000000001</c:v>
                </c:pt>
                <c:pt idx="11">
                  <c:v>#N/A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1.1200000000000001</c:v>
                </c:pt>
                <c:pt idx="15">
                  <c:v>1.1000000000000001</c:v>
                </c:pt>
                <c:pt idx="16">
                  <c:v>1.05</c:v>
                </c:pt>
                <c:pt idx="17">
                  <c:v>1.05</c:v>
                </c:pt>
                <c:pt idx="18">
                  <c:v>1.04</c:v>
                </c:pt>
                <c:pt idx="19">
                  <c:v>1.07</c:v>
                </c:pt>
                <c:pt idx="20">
                  <c:v>1.1100000000000001</c:v>
                </c:pt>
                <c:pt idx="21">
                  <c:v>1.0900000000000001</c:v>
                </c:pt>
                <c:pt idx="22">
                  <c:v>1.1200000000000001</c:v>
                </c:pt>
                <c:pt idx="23">
                  <c:v>1.1499999999999999</c:v>
                </c:pt>
                <c:pt idx="24">
                  <c:v>1.1499999999999999</c:v>
                </c:pt>
                <c:pt idx="25">
                  <c:v>1.19</c:v>
                </c:pt>
                <c:pt idx="26">
                  <c:v>1.19</c:v>
                </c:pt>
                <c:pt idx="27">
                  <c:v>1.18</c:v>
                </c:pt>
                <c:pt idx="28">
                  <c:v>1.1499999999999999</c:v>
                </c:pt>
                <c:pt idx="29">
                  <c:v>1.1599999999999999</c:v>
                </c:pt>
                <c:pt idx="30">
                  <c:v>1.2</c:v>
                </c:pt>
                <c:pt idx="31">
                  <c:v>#N/A</c:v>
                </c:pt>
                <c:pt idx="32">
                  <c:v>1.3</c:v>
                </c:pt>
                <c:pt idx="33">
                  <c:v>1.29</c:v>
                </c:pt>
                <c:pt idx="34">
                  <c:v>1.29</c:v>
                </c:pt>
                <c:pt idx="35">
                  <c:v>1.34</c:v>
                </c:pt>
                <c:pt idx="36">
                  <c:v>1.37</c:v>
                </c:pt>
                <c:pt idx="37">
                  <c:v>1.37</c:v>
                </c:pt>
                <c:pt idx="38">
                  <c:v>1.38</c:v>
                </c:pt>
                <c:pt idx="39">
                  <c:v>1.54</c:v>
                </c:pt>
                <c:pt idx="40">
                  <c:v>1.44</c:v>
                </c:pt>
                <c:pt idx="41">
                  <c:v>1.45</c:v>
                </c:pt>
                <c:pt idx="42">
                  <c:v>1.42</c:v>
                </c:pt>
                <c:pt idx="43">
                  <c:v>1.47</c:v>
                </c:pt>
                <c:pt idx="44">
                  <c:v>1.54</c:v>
                </c:pt>
                <c:pt idx="45">
                  <c:v>1.56</c:v>
                </c:pt>
                <c:pt idx="46">
                  <c:v>1.59</c:v>
                </c:pt>
                <c:pt idx="47">
                  <c:v>1.55</c:v>
                </c:pt>
                <c:pt idx="48">
                  <c:v>1.53</c:v>
                </c:pt>
                <c:pt idx="49">
                  <c:v>1.54</c:v>
                </c:pt>
                <c:pt idx="50">
                  <c:v>1.64</c:v>
                </c:pt>
                <c:pt idx="51">
                  <c:v>1.62</c:v>
                </c:pt>
                <c:pt idx="52">
                  <c:v>1.62</c:v>
                </c:pt>
                <c:pt idx="53">
                  <c:v>1.63</c:v>
                </c:pt>
                <c:pt idx="54">
                  <c:v>1.71</c:v>
                </c:pt>
                <c:pt idx="55">
                  <c:v>1.74</c:v>
                </c:pt>
                <c:pt idx="56">
                  <c:v>1.69</c:v>
                </c:pt>
                <c:pt idx="57">
                  <c:v>1.63</c:v>
                </c:pt>
                <c:pt idx="58">
                  <c:v>1.62</c:v>
                </c:pt>
                <c:pt idx="59">
                  <c:v>1.63</c:v>
                </c:pt>
                <c:pt idx="60">
                  <c:v>1.67</c:v>
                </c:pt>
                <c:pt idx="61">
                  <c:v>1.73</c:v>
                </c:pt>
                <c:pt idx="62">
                  <c:v>1.73</c:v>
                </c:pt>
                <c:pt idx="63">
                  <c:v>1.74</c:v>
                </c:pt>
                <c:pt idx="64">
                  <c:v>1.69</c:v>
                </c:pt>
                <c:pt idx="65">
                  <c:v>1.72</c:v>
                </c:pt>
                <c:pt idx="66">
                  <c:v>1.73</c:v>
                </c:pt>
                <c:pt idx="67">
                  <c:v>1.67</c:v>
                </c:pt>
                <c:pt idx="68">
                  <c:v>1.68</c:v>
                </c:pt>
                <c:pt idx="69">
                  <c:v>1.64</c:v>
                </c:pt>
                <c:pt idx="70">
                  <c:v>1.67</c:v>
                </c:pt>
                <c:pt idx="71">
                  <c:v>1.69</c:v>
                </c:pt>
                <c:pt idx="72">
                  <c:v>1.64</c:v>
                </c:pt>
                <c:pt idx="73">
                  <c:v>1.64</c:v>
                </c:pt>
                <c:pt idx="74">
                  <c:v>1.56</c:v>
                </c:pt>
                <c:pt idx="75">
                  <c:v>1.59</c:v>
                </c:pt>
                <c:pt idx="76">
                  <c:v>1.61</c:v>
                </c:pt>
                <c:pt idx="77">
                  <c:v>1.58</c:v>
                </c:pt>
                <c:pt idx="78">
                  <c:v>1.57</c:v>
                </c:pt>
                <c:pt idx="79">
                  <c:v>1.57</c:v>
                </c:pt>
                <c:pt idx="80">
                  <c:v>1.58</c:v>
                </c:pt>
                <c:pt idx="81">
                  <c:v>1.58</c:v>
                </c:pt>
                <c:pt idx="82">
                  <c:v>1.63</c:v>
                </c:pt>
                <c:pt idx="83">
                  <c:v>1.63</c:v>
                </c:pt>
                <c:pt idx="84">
                  <c:v>1.65</c:v>
                </c:pt>
                <c:pt idx="85">
                  <c:v>1.65</c:v>
                </c:pt>
                <c:pt idx="86">
                  <c:v>1.63</c:v>
                </c:pt>
                <c:pt idx="87">
                  <c:v>1.61</c:v>
                </c:pt>
                <c:pt idx="88">
                  <c:v>1.59</c:v>
                </c:pt>
                <c:pt idx="89">
                  <c:v>1.58</c:v>
                </c:pt>
                <c:pt idx="90">
                  <c:v>1.6</c:v>
                </c:pt>
                <c:pt idx="91">
                  <c:v>1.63</c:v>
                </c:pt>
                <c:pt idx="92">
                  <c:v>1.64</c:v>
                </c:pt>
                <c:pt idx="93">
                  <c:v>1.69</c:v>
                </c:pt>
                <c:pt idx="94">
                  <c:v>1.66</c:v>
                </c:pt>
                <c:pt idx="95">
                  <c:v>1.63</c:v>
                </c:pt>
                <c:pt idx="96">
                  <c:v>1.64</c:v>
                </c:pt>
                <c:pt idx="97">
                  <c:v>1.64</c:v>
                </c:pt>
                <c:pt idx="98">
                  <c:v>1.68</c:v>
                </c:pt>
                <c:pt idx="99">
                  <c:v>1.63</c:v>
                </c:pt>
                <c:pt idx="100">
                  <c:v>1.63</c:v>
                </c:pt>
                <c:pt idx="101">
                  <c:v>1.61</c:v>
                </c:pt>
                <c:pt idx="102">
                  <c:v>1.56</c:v>
                </c:pt>
                <c:pt idx="103">
                  <c:v>1.58</c:v>
                </c:pt>
                <c:pt idx="104">
                  <c:v>1.61</c:v>
                </c:pt>
                <c:pt idx="105">
                  <c:v>1.58</c:v>
                </c:pt>
                <c:pt idx="106">
                  <c:v>#N/A</c:v>
                </c:pt>
                <c:pt idx="107">
                  <c:v>1.62</c:v>
                </c:pt>
                <c:pt idx="108">
                  <c:v>1.59</c:v>
                </c:pt>
                <c:pt idx="109">
                  <c:v>1.63</c:v>
                </c:pt>
                <c:pt idx="110">
                  <c:v>1.56</c:v>
                </c:pt>
                <c:pt idx="111">
                  <c:v>1.57</c:v>
                </c:pt>
                <c:pt idx="112">
                  <c:v>1.53</c:v>
                </c:pt>
                <c:pt idx="113">
                  <c:v>1.5</c:v>
                </c:pt>
                <c:pt idx="114">
                  <c:v>1.45</c:v>
                </c:pt>
                <c:pt idx="115">
                  <c:v>1.47</c:v>
                </c:pt>
                <c:pt idx="116">
                  <c:v>1.51</c:v>
                </c:pt>
                <c:pt idx="117">
                  <c:v>1.51</c:v>
                </c:pt>
                <c:pt idx="118">
                  <c:v>1.57</c:v>
                </c:pt>
                <c:pt idx="119">
                  <c:v>1.52</c:v>
                </c:pt>
                <c:pt idx="120">
                  <c:v>1.45</c:v>
                </c:pt>
                <c:pt idx="121">
                  <c:v>1.5</c:v>
                </c:pt>
                <c:pt idx="122">
                  <c:v>1.48</c:v>
                </c:pt>
                <c:pt idx="123">
                  <c:v>1.5</c:v>
                </c:pt>
                <c:pt idx="124">
                  <c:v>1.49</c:v>
                </c:pt>
                <c:pt idx="125">
                  <c:v>1.54</c:v>
                </c:pt>
                <c:pt idx="126">
                  <c:v>1.49</c:v>
                </c:pt>
                <c:pt idx="127">
                  <c:v>1.49</c:v>
                </c:pt>
                <c:pt idx="128">
                  <c:v>1.45</c:v>
                </c:pt>
                <c:pt idx="129">
                  <c:v>1.48</c:v>
                </c:pt>
                <c:pt idx="130">
                  <c:v>1.44</c:v>
                </c:pt>
                <c:pt idx="131">
                  <c:v>#N/A</c:v>
                </c:pt>
                <c:pt idx="132">
                  <c:v>1.37</c:v>
                </c:pt>
                <c:pt idx="133">
                  <c:v>1.33</c:v>
                </c:pt>
                <c:pt idx="134">
                  <c:v>1.3</c:v>
                </c:pt>
                <c:pt idx="135">
                  <c:v>1.37</c:v>
                </c:pt>
                <c:pt idx="136">
                  <c:v>1.38</c:v>
                </c:pt>
                <c:pt idx="137">
                  <c:v>1.42</c:v>
                </c:pt>
                <c:pt idx="138">
                  <c:v>1.37</c:v>
                </c:pt>
                <c:pt idx="139">
                  <c:v>1.31</c:v>
                </c:pt>
                <c:pt idx="140">
                  <c:v>1.31</c:v>
                </c:pt>
                <c:pt idx="141">
                  <c:v>1.19</c:v>
                </c:pt>
                <c:pt idx="142">
                  <c:v>1.23</c:v>
                </c:pt>
                <c:pt idx="143">
                  <c:v>1.3</c:v>
                </c:pt>
                <c:pt idx="144">
                  <c:v>1.27</c:v>
                </c:pt>
                <c:pt idx="145">
                  <c:v>1.3</c:v>
                </c:pt>
                <c:pt idx="146">
                  <c:v>1.29</c:v>
                </c:pt>
                <c:pt idx="147">
                  <c:v>1.25</c:v>
                </c:pt>
                <c:pt idx="148">
                  <c:v>1.26</c:v>
                </c:pt>
                <c:pt idx="149">
                  <c:v>1.28</c:v>
                </c:pt>
                <c:pt idx="150">
                  <c:v>1.24</c:v>
                </c:pt>
                <c:pt idx="151">
                  <c:v>1.2</c:v>
                </c:pt>
                <c:pt idx="152">
                  <c:v>1.19</c:v>
                </c:pt>
                <c:pt idx="153">
                  <c:v>1.19</c:v>
                </c:pt>
                <c:pt idx="154">
                  <c:v>1.23</c:v>
                </c:pt>
                <c:pt idx="155">
                  <c:v>1.31</c:v>
                </c:pt>
                <c:pt idx="156">
                  <c:v>1.33</c:v>
                </c:pt>
                <c:pt idx="157">
                  <c:v>1.36</c:v>
                </c:pt>
                <c:pt idx="158">
                  <c:v>1.35</c:v>
                </c:pt>
                <c:pt idx="159">
                  <c:v>1.36</c:v>
                </c:pt>
                <c:pt idx="160">
                  <c:v>1.29</c:v>
                </c:pt>
                <c:pt idx="161">
                  <c:v>1.26</c:v>
                </c:pt>
                <c:pt idx="162">
                  <c:v>1.26</c:v>
                </c:pt>
                <c:pt idx="163">
                  <c:v>1.27</c:v>
                </c:pt>
                <c:pt idx="164">
                  <c:v>1.24</c:v>
                </c:pt>
                <c:pt idx="165">
                  <c:v>1.26</c:v>
                </c:pt>
                <c:pt idx="166">
                  <c:v>1.25</c:v>
                </c:pt>
                <c:pt idx="167">
                  <c:v>1.29</c:v>
                </c:pt>
                <c:pt idx="168">
                  <c:v>1.35</c:v>
                </c:pt>
                <c:pt idx="169">
                  <c:v>1.34</c:v>
                </c:pt>
                <c:pt idx="170">
                  <c:v>1.31</c:v>
                </c:pt>
                <c:pt idx="171">
                  <c:v>1.29</c:v>
                </c:pt>
                <c:pt idx="172">
                  <c:v>1.3</c:v>
                </c:pt>
                <c:pt idx="173">
                  <c:v>1.31</c:v>
                </c:pt>
                <c:pt idx="174">
                  <c:v>1.29</c:v>
                </c:pt>
                <c:pt idx="175">
                  <c:v>1.33</c:v>
                </c:pt>
                <c:pt idx="176">
                  <c:v>#N/A</c:v>
                </c:pt>
                <c:pt idx="177">
                  <c:v>1.38</c:v>
                </c:pt>
                <c:pt idx="178">
                  <c:v>1.35</c:v>
                </c:pt>
                <c:pt idx="179">
                  <c:v>1.3</c:v>
                </c:pt>
                <c:pt idx="180">
                  <c:v>1.35</c:v>
                </c:pt>
                <c:pt idx="181">
                  <c:v>1.33</c:v>
                </c:pt>
                <c:pt idx="182">
                  <c:v>1.28</c:v>
                </c:pt>
                <c:pt idx="183">
                  <c:v>1.31</c:v>
                </c:pt>
                <c:pt idx="184">
                  <c:v>1.34</c:v>
                </c:pt>
                <c:pt idx="185">
                  <c:v>1.37</c:v>
                </c:pt>
                <c:pt idx="186">
                  <c:v>1.31</c:v>
                </c:pt>
                <c:pt idx="187">
                  <c:v>1.33</c:v>
                </c:pt>
                <c:pt idx="188">
                  <c:v>1.32</c:v>
                </c:pt>
                <c:pt idx="189">
                  <c:v>1.41</c:v>
                </c:pt>
                <c:pt idx="190">
                  <c:v>1.47</c:v>
                </c:pt>
                <c:pt idx="191">
                  <c:v>1.48</c:v>
                </c:pt>
                <c:pt idx="192">
                  <c:v>1.54</c:v>
                </c:pt>
                <c:pt idx="193">
                  <c:v>1.55</c:v>
                </c:pt>
                <c:pt idx="194">
                  <c:v>1.52</c:v>
                </c:pt>
                <c:pt idx="195">
                  <c:v>1.48</c:v>
                </c:pt>
                <c:pt idx="196">
                  <c:v>1.49</c:v>
                </c:pt>
                <c:pt idx="197">
                  <c:v>1.54</c:v>
                </c:pt>
                <c:pt idx="198">
                  <c:v>1.53</c:v>
                </c:pt>
                <c:pt idx="199">
                  <c:v>1.58</c:v>
                </c:pt>
                <c:pt idx="200">
                  <c:v>1.61</c:v>
                </c:pt>
                <c:pt idx="201">
                  <c:v>#N/A</c:v>
                </c:pt>
                <c:pt idx="202">
                  <c:v>1.59</c:v>
                </c:pt>
                <c:pt idx="203">
                  <c:v>1.56</c:v>
                </c:pt>
                <c:pt idx="204">
                  <c:v>1.52</c:v>
                </c:pt>
                <c:pt idx="205">
                  <c:v>1.59</c:v>
                </c:pt>
                <c:pt idx="206">
                  <c:v>1.59</c:v>
                </c:pt>
                <c:pt idx="207">
                  <c:v>1.65</c:v>
                </c:pt>
                <c:pt idx="208">
                  <c:v>1.65</c:v>
                </c:pt>
                <c:pt idx="209">
                  <c:v>1.68</c:v>
                </c:pt>
                <c:pt idx="210">
                  <c:v>1.66</c:v>
                </c:pt>
                <c:pt idx="211">
                  <c:v>1.64</c:v>
                </c:pt>
                <c:pt idx="212">
                  <c:v>1.63</c:v>
                </c:pt>
                <c:pt idx="213">
                  <c:v>1.54</c:v>
                </c:pt>
                <c:pt idx="214">
                  <c:v>1.57</c:v>
                </c:pt>
                <c:pt idx="215">
                  <c:v>1.55</c:v>
                </c:pt>
                <c:pt idx="216">
                  <c:v>1.58</c:v>
                </c:pt>
                <c:pt idx="217">
                  <c:v>1.56</c:v>
                </c:pt>
                <c:pt idx="218">
                  <c:v>1.6</c:v>
                </c:pt>
                <c:pt idx="219">
                  <c:v>1.53</c:v>
                </c:pt>
                <c:pt idx="220">
                  <c:v>1.45</c:v>
                </c:pt>
                <c:pt idx="221">
                  <c:v>1.51</c:v>
                </c:pt>
                <c:pt idx="222">
                  <c:v>1.46</c:v>
                </c:pt>
                <c:pt idx="223">
                  <c:v>1.56</c:v>
                </c:pt>
                <c:pt idx="224">
                  <c:v>#N/A</c:v>
                </c:pt>
                <c:pt idx="225">
                  <c:v>1.58</c:v>
                </c:pt>
                <c:pt idx="226">
                  <c:v>1.63</c:v>
                </c:pt>
                <c:pt idx="227">
                  <c:v>1.63</c:v>
                </c:pt>
                <c:pt idx="228">
                  <c:v>1.6</c:v>
                </c:pt>
                <c:pt idx="229">
                  <c:v>1.59</c:v>
                </c:pt>
                <c:pt idx="230">
                  <c:v>1.54</c:v>
                </c:pt>
                <c:pt idx="231">
                  <c:v>1.63</c:v>
                </c:pt>
                <c:pt idx="232">
                  <c:v>1.67</c:v>
                </c:pt>
                <c:pt idx="233">
                  <c:v>1.64</c:v>
                </c:pt>
                <c:pt idx="234">
                  <c:v>#N/A</c:v>
                </c:pt>
                <c:pt idx="235">
                  <c:v>1.48</c:v>
                </c:pt>
                <c:pt idx="236">
                  <c:v>1.52</c:v>
                </c:pt>
                <c:pt idx="237">
                  <c:v>1.43</c:v>
                </c:pt>
                <c:pt idx="238">
                  <c:v>1.43</c:v>
                </c:pt>
                <c:pt idx="239">
                  <c:v>1.44</c:v>
                </c:pt>
                <c:pt idx="240">
                  <c:v>1.35</c:v>
                </c:pt>
                <c:pt idx="241">
                  <c:v>1.43</c:v>
                </c:pt>
                <c:pt idx="242">
                  <c:v>1.48</c:v>
                </c:pt>
                <c:pt idx="243">
                  <c:v>1.52</c:v>
                </c:pt>
                <c:pt idx="244">
                  <c:v>1.49</c:v>
                </c:pt>
                <c:pt idx="245">
                  <c:v>1.48</c:v>
                </c:pt>
                <c:pt idx="246">
                  <c:v>1.42</c:v>
                </c:pt>
                <c:pt idx="247">
                  <c:v>1.44</c:v>
                </c:pt>
                <c:pt idx="248">
                  <c:v>1.47</c:v>
                </c:pt>
                <c:pt idx="249">
                  <c:v>1.44</c:v>
                </c:pt>
                <c:pt idx="250">
                  <c:v>1.41</c:v>
                </c:pt>
                <c:pt idx="251">
                  <c:v>1.43</c:v>
                </c:pt>
                <c:pt idx="252">
                  <c:v>1.48</c:v>
                </c:pt>
                <c:pt idx="253">
                  <c:v>1.46</c:v>
                </c:pt>
                <c:pt idx="254">
                  <c:v>1.5</c:v>
                </c:pt>
                <c:pt idx="255">
                  <c:v>#N/A</c:v>
                </c:pt>
                <c:pt idx="256">
                  <c:v>1.48</c:v>
                </c:pt>
                <c:pt idx="257">
                  <c:v>1.49</c:v>
                </c:pt>
                <c:pt idx="258">
                  <c:v>1.55</c:v>
                </c:pt>
                <c:pt idx="259">
                  <c:v>1.52</c:v>
                </c:pt>
                <c:pt idx="260">
                  <c:v>1.52</c:v>
                </c:pt>
                <c:pt idx="261">
                  <c:v>1.63</c:v>
                </c:pt>
                <c:pt idx="262">
                  <c:v>1.66</c:v>
                </c:pt>
                <c:pt idx="263">
                  <c:v>1.71</c:v>
                </c:pt>
                <c:pt idx="264">
                  <c:v>1.73</c:v>
                </c:pt>
                <c:pt idx="265">
                  <c:v>1.76</c:v>
                </c:pt>
                <c:pt idx="266">
                  <c:v>1.78</c:v>
                </c:pt>
                <c:pt idx="267">
                  <c:v>1.75</c:v>
                </c:pt>
                <c:pt idx="268">
                  <c:v>1.74</c:v>
                </c:pt>
                <c:pt idx="269">
                  <c:v>1.7</c:v>
                </c:pt>
                <c:pt idx="270">
                  <c:v>1.78</c:v>
                </c:pt>
                <c:pt idx="271">
                  <c:v>#N/A</c:v>
                </c:pt>
                <c:pt idx="272">
                  <c:v>1.87</c:v>
                </c:pt>
                <c:pt idx="273">
                  <c:v>1.83</c:v>
                </c:pt>
                <c:pt idx="274">
                  <c:v>1.83</c:v>
                </c:pt>
                <c:pt idx="275">
                  <c:v>1.75</c:v>
                </c:pt>
                <c:pt idx="276">
                  <c:v>1.75</c:v>
                </c:pt>
                <c:pt idx="277">
                  <c:v>1.78</c:v>
                </c:pt>
                <c:pt idx="278">
                  <c:v>1.85</c:v>
                </c:pt>
                <c:pt idx="279">
                  <c:v>1.81</c:v>
                </c:pt>
                <c:pt idx="280">
                  <c:v>1.78</c:v>
                </c:pt>
                <c:pt idx="281">
                  <c:v>1.79</c:v>
                </c:pt>
                <c:pt idx="282">
                  <c:v>1.81</c:v>
                </c:pt>
                <c:pt idx="283">
                  <c:v>1.78</c:v>
                </c:pt>
                <c:pt idx="284">
                  <c:v>1.82</c:v>
                </c:pt>
                <c:pt idx="285">
                  <c:v>1.93</c:v>
                </c:pt>
                <c:pt idx="286">
                  <c:v>1.92</c:v>
                </c:pt>
                <c:pt idx="287">
                  <c:v>1.96</c:v>
                </c:pt>
                <c:pt idx="288">
                  <c:v>1.94</c:v>
                </c:pt>
                <c:pt idx="289">
                  <c:v>2.0299999999999998</c:v>
                </c:pt>
                <c:pt idx="290">
                  <c:v>1.92</c:v>
                </c:pt>
                <c:pt idx="291">
                  <c:v>1.98</c:v>
                </c:pt>
                <c:pt idx="292">
                  <c:v>2.0499999999999998</c:v>
                </c:pt>
                <c:pt idx="293">
                  <c:v>2.0299999999999998</c:v>
                </c:pt>
                <c:pt idx="294">
                  <c:v>1.97</c:v>
                </c:pt>
                <c:pt idx="295">
                  <c:v>1.92</c:v>
                </c:pt>
                <c:pt idx="296">
                  <c:v>#N/A</c:v>
                </c:pt>
                <c:pt idx="297">
                  <c:v>1.94</c:v>
                </c:pt>
                <c:pt idx="298">
                  <c:v>1.99</c:v>
                </c:pt>
                <c:pt idx="299">
                  <c:v>1.96</c:v>
                </c:pt>
                <c:pt idx="300">
                  <c:v>1.97</c:v>
                </c:pt>
                <c:pt idx="301">
                  <c:v>1.83</c:v>
                </c:pt>
                <c:pt idx="302">
                  <c:v>1.72</c:v>
                </c:pt>
                <c:pt idx="303">
                  <c:v>1.86</c:v>
                </c:pt>
                <c:pt idx="304">
                  <c:v>1.86</c:v>
                </c:pt>
                <c:pt idx="305">
                  <c:v>1.74</c:v>
                </c:pt>
                <c:pt idx="306">
                  <c:v>1.78</c:v>
                </c:pt>
                <c:pt idx="307">
                  <c:v>1.86</c:v>
                </c:pt>
                <c:pt idx="308">
                  <c:v>1.94</c:v>
                </c:pt>
                <c:pt idx="309">
                  <c:v>1.98</c:v>
                </c:pt>
                <c:pt idx="310">
                  <c:v>2</c:v>
                </c:pt>
                <c:pt idx="311">
                  <c:v>2.14</c:v>
                </c:pt>
                <c:pt idx="312">
                  <c:v>2.15</c:v>
                </c:pt>
                <c:pt idx="313">
                  <c:v>2.19</c:v>
                </c:pt>
                <c:pt idx="314">
                  <c:v>2.2000000000000002</c:v>
                </c:pt>
                <c:pt idx="315">
                  <c:v>2.14</c:v>
                </c:pt>
                <c:pt idx="316">
                  <c:v>2.3199999999999998</c:v>
                </c:pt>
                <c:pt idx="317">
                  <c:v>2.38</c:v>
                </c:pt>
                <c:pt idx="318">
                  <c:v>2.3199999999999998</c:v>
                </c:pt>
                <c:pt idx="319">
                  <c:v>2.34</c:v>
                </c:pt>
                <c:pt idx="320">
                  <c:v>2.48</c:v>
                </c:pt>
                <c:pt idx="321">
                  <c:v>2.46</c:v>
                </c:pt>
                <c:pt idx="322">
                  <c:v>2.41</c:v>
                </c:pt>
                <c:pt idx="323">
                  <c:v>2.35</c:v>
                </c:pt>
                <c:pt idx="324">
                  <c:v>2.3199999999999998</c:v>
                </c:pt>
                <c:pt idx="325">
                  <c:v>2.39</c:v>
                </c:pt>
                <c:pt idx="326">
                  <c:v>2.42</c:v>
                </c:pt>
                <c:pt idx="327">
                  <c:v>2.54</c:v>
                </c:pt>
                <c:pt idx="328">
                  <c:v>2.61</c:v>
                </c:pt>
                <c:pt idx="329">
                  <c:v>2.66</c:v>
                </c:pt>
                <c:pt idx="330">
                  <c:v>2.72</c:v>
                </c:pt>
                <c:pt idx="331">
                  <c:v>2.79</c:v>
                </c:pt>
                <c:pt idx="332">
                  <c:v>2.72</c:v>
                </c:pt>
                <c:pt idx="333">
                  <c:v>2.7</c:v>
                </c:pt>
                <c:pt idx="334">
                  <c:v>2.83</c:v>
                </c:pt>
                <c:pt idx="335">
                  <c:v>#N/A</c:v>
                </c:pt>
                <c:pt idx="336">
                  <c:v>2.85</c:v>
                </c:pt>
                <c:pt idx="337">
                  <c:v>2.93</c:v>
                </c:pt>
                <c:pt idx="338">
                  <c:v>2.85</c:v>
                </c:pt>
                <c:pt idx="339">
                  <c:v>2.9</c:v>
                </c:pt>
                <c:pt idx="340">
                  <c:v>2.9</c:v>
                </c:pt>
                <c:pt idx="341">
                  <c:v>2.81</c:v>
                </c:pt>
                <c:pt idx="342">
                  <c:v>2.77</c:v>
                </c:pt>
                <c:pt idx="343">
                  <c:v>2.82</c:v>
                </c:pt>
                <c:pt idx="344">
                  <c:v>2.85</c:v>
                </c:pt>
                <c:pt idx="345">
                  <c:v>2.89</c:v>
                </c:pt>
                <c:pt idx="346">
                  <c:v>2.99</c:v>
                </c:pt>
                <c:pt idx="347">
                  <c:v>2.97</c:v>
                </c:pt>
                <c:pt idx="348">
                  <c:v>2.93</c:v>
                </c:pt>
                <c:pt idx="349">
                  <c:v>3.05</c:v>
                </c:pt>
                <c:pt idx="350">
                  <c:v>3.12</c:v>
                </c:pt>
                <c:pt idx="351">
                  <c:v>3.05</c:v>
                </c:pt>
                <c:pt idx="352">
                  <c:v>2.99</c:v>
                </c:pt>
                <c:pt idx="353">
                  <c:v>2.91</c:v>
                </c:pt>
                <c:pt idx="354">
                  <c:v>2.84</c:v>
                </c:pt>
                <c:pt idx="355">
                  <c:v>2.93</c:v>
                </c:pt>
                <c:pt idx="356">
                  <c:v>2.88</c:v>
                </c:pt>
                <c:pt idx="357">
                  <c:v>2.98</c:v>
                </c:pt>
                <c:pt idx="358">
                  <c:v>2.89</c:v>
                </c:pt>
                <c:pt idx="359">
                  <c:v>2.84</c:v>
                </c:pt>
                <c:pt idx="360">
                  <c:v>2.78</c:v>
                </c:pt>
                <c:pt idx="361">
                  <c:v>2.86</c:v>
                </c:pt>
                <c:pt idx="362">
                  <c:v>2.76</c:v>
                </c:pt>
                <c:pt idx="363">
                  <c:v>2.75</c:v>
                </c:pt>
                <c:pt idx="364">
                  <c:v>2.75</c:v>
                </c:pt>
                <c:pt idx="365">
                  <c:v>2.74</c:v>
                </c:pt>
                <c:pt idx="366">
                  <c:v>#N/A</c:v>
                </c:pt>
                <c:pt idx="367">
                  <c:v>2.85</c:v>
                </c:pt>
                <c:pt idx="368">
                  <c:v>2.94</c:v>
                </c:pt>
                <c:pt idx="369">
                  <c:v>2.92</c:v>
                </c:pt>
                <c:pt idx="370">
                  <c:v>2.96</c:v>
                </c:pt>
                <c:pt idx="371">
                  <c:v>3.04</c:v>
                </c:pt>
                <c:pt idx="372">
                  <c:v>2.98</c:v>
                </c:pt>
                <c:pt idx="373">
                  <c:v>3.03</c:v>
                </c:pt>
                <c:pt idx="374">
                  <c:v>3.04</c:v>
                </c:pt>
                <c:pt idx="375">
                  <c:v>3.15</c:v>
                </c:pt>
                <c:pt idx="376">
                  <c:v>3.43</c:v>
                </c:pt>
                <c:pt idx="377">
                  <c:v>3.49</c:v>
                </c:pt>
                <c:pt idx="378">
                  <c:v>3.33</c:v>
                </c:pt>
                <c:pt idx="379">
                  <c:v>3.28</c:v>
                </c:pt>
                <c:pt idx="380">
                  <c:v>3.25</c:v>
                </c:pt>
                <c:pt idx="381">
                  <c:v>#N/A</c:v>
                </c:pt>
                <c:pt idx="382">
                  <c:v>3.31</c:v>
                </c:pt>
                <c:pt idx="383">
                  <c:v>3.16</c:v>
                </c:pt>
                <c:pt idx="384">
                  <c:v>3.09</c:v>
                </c:pt>
                <c:pt idx="385">
                  <c:v>3.13</c:v>
                </c:pt>
                <c:pt idx="386">
                  <c:v>3.2</c:v>
                </c:pt>
                <c:pt idx="387">
                  <c:v>3.2</c:v>
                </c:pt>
                <c:pt idx="388">
                  <c:v>3.1</c:v>
                </c:pt>
                <c:pt idx="389">
                  <c:v>2.98</c:v>
                </c:pt>
                <c:pt idx="390">
                  <c:v>2.88</c:v>
                </c:pt>
                <c:pt idx="391">
                  <c:v>#N/A</c:v>
                </c:pt>
                <c:pt idx="392">
                  <c:v>2.82</c:v>
                </c:pt>
                <c:pt idx="393">
                  <c:v>2.93</c:v>
                </c:pt>
                <c:pt idx="394">
                  <c:v>3.01</c:v>
                </c:pt>
                <c:pt idx="395">
                  <c:v>3.09</c:v>
                </c:pt>
                <c:pt idx="396">
                  <c:v>2.99</c:v>
                </c:pt>
                <c:pt idx="397">
                  <c:v>2.96</c:v>
                </c:pt>
                <c:pt idx="398">
                  <c:v>2.91</c:v>
                </c:pt>
                <c:pt idx="399">
                  <c:v>2.96</c:v>
                </c:pt>
                <c:pt idx="400">
                  <c:v>2.93</c:v>
                </c:pt>
                <c:pt idx="401">
                  <c:v>2.96</c:v>
                </c:pt>
                <c:pt idx="402">
                  <c:v>3.01</c:v>
                </c:pt>
                <c:pt idx="403">
                  <c:v>3.04</c:v>
                </c:pt>
                <c:pt idx="404">
                  <c:v>2.91</c:v>
                </c:pt>
                <c:pt idx="405">
                  <c:v>2.77</c:v>
                </c:pt>
                <c:pt idx="406">
                  <c:v>2.81</c:v>
                </c:pt>
                <c:pt idx="407">
                  <c:v>2.81</c:v>
                </c:pt>
                <c:pt idx="408">
                  <c:v>2.78</c:v>
                </c:pt>
                <c:pt idx="409">
                  <c:v>2.68</c:v>
                </c:pt>
                <c:pt idx="410">
                  <c:v>2.67</c:v>
                </c:pt>
                <c:pt idx="411">
                  <c:v>2.6</c:v>
                </c:pt>
                <c:pt idx="412">
                  <c:v>2.75</c:v>
                </c:pt>
                <c:pt idx="413">
                  <c:v>2.73</c:v>
                </c:pt>
                <c:pt idx="414">
                  <c:v>2.68</c:v>
                </c:pt>
                <c:pt idx="415">
                  <c:v>2.83</c:v>
                </c:pt>
                <c:pt idx="416">
                  <c:v>2.77</c:v>
                </c:pt>
                <c:pt idx="417">
                  <c:v>2.8</c:v>
                </c:pt>
                <c:pt idx="418">
                  <c:v>2.78</c:v>
                </c:pt>
                <c:pt idx="419">
                  <c:v>2.87</c:v>
                </c:pt>
                <c:pt idx="420">
                  <c:v>2.84</c:v>
                </c:pt>
                <c:pt idx="421">
                  <c:v>2.79</c:v>
                </c:pt>
                <c:pt idx="422">
                  <c:v>2.82</c:v>
                </c:pt>
                <c:pt idx="423">
                  <c:v>2.89</c:v>
                </c:pt>
                <c:pt idx="424">
                  <c:v>2.88</c:v>
                </c:pt>
                <c:pt idx="425">
                  <c:v>2.98</c:v>
                </c:pt>
                <c:pt idx="426">
                  <c:v>3.03</c:v>
                </c:pt>
                <c:pt idx="427">
                  <c:v>3.05</c:v>
                </c:pt>
                <c:pt idx="428">
                  <c:v>3.11</c:v>
                </c:pt>
                <c:pt idx="429">
                  <c:v>3.03</c:v>
                </c:pt>
                <c:pt idx="430">
                  <c:v>3.04</c:v>
                </c:pt>
                <c:pt idx="431">
                  <c:v>3.12</c:v>
                </c:pt>
                <c:pt idx="432">
                  <c:v>3.11</c:v>
                </c:pt>
                <c:pt idx="433">
                  <c:v>3.15</c:v>
                </c:pt>
                <c:pt idx="434">
                  <c:v>3.26</c:v>
                </c:pt>
                <c:pt idx="435">
                  <c:v>3.2</c:v>
                </c:pt>
                <c:pt idx="436">
                  <c:v>#N/A</c:v>
                </c:pt>
                <c:pt idx="437">
                  <c:v>3.33</c:v>
                </c:pt>
                <c:pt idx="438">
                  <c:v>3.27</c:v>
                </c:pt>
                <c:pt idx="439">
                  <c:v>3.29</c:v>
                </c:pt>
                <c:pt idx="440">
                  <c:v>3.33</c:v>
                </c:pt>
                <c:pt idx="441">
                  <c:v>3.37</c:v>
                </c:pt>
                <c:pt idx="442">
                  <c:v>3.42</c:v>
                </c:pt>
                <c:pt idx="443">
                  <c:v>3.41</c:v>
                </c:pt>
                <c:pt idx="444">
                  <c:v>3.45</c:v>
                </c:pt>
                <c:pt idx="445">
                  <c:v>3.45</c:v>
                </c:pt>
                <c:pt idx="446">
                  <c:v>3.49</c:v>
                </c:pt>
                <c:pt idx="447">
                  <c:v>3.57</c:v>
                </c:pt>
                <c:pt idx="448">
                  <c:v>3.51</c:v>
                </c:pt>
                <c:pt idx="449">
                  <c:v>3.7</c:v>
                </c:pt>
                <c:pt idx="450">
                  <c:v>3.69</c:v>
                </c:pt>
                <c:pt idx="451">
                  <c:v>3.88</c:v>
                </c:pt>
                <c:pt idx="452">
                  <c:v>3.97</c:v>
                </c:pt>
                <c:pt idx="453">
                  <c:v>3.72</c:v>
                </c:pt>
                <c:pt idx="454">
                  <c:v>3.76</c:v>
                </c:pt>
                <c:pt idx="455">
                  <c:v>3.83</c:v>
                </c:pt>
                <c:pt idx="456">
                  <c:v>3.67</c:v>
                </c:pt>
                <c:pt idx="457">
                  <c:v>3.62</c:v>
                </c:pt>
                <c:pt idx="458">
                  <c:v>3.76</c:v>
                </c:pt>
                <c:pt idx="459">
                  <c:v>3.83</c:v>
                </c:pt>
                <c:pt idx="460">
                  <c:v>3.89</c:v>
                </c:pt>
                <c:pt idx="461">
                  <c:v>#N/A</c:v>
                </c:pt>
                <c:pt idx="462">
                  <c:v>3.93</c:v>
                </c:pt>
                <c:pt idx="463">
                  <c:v>3.91</c:v>
                </c:pt>
                <c:pt idx="464">
                  <c:v>3.97</c:v>
                </c:pt>
                <c:pt idx="465">
                  <c:v>4</c:v>
                </c:pt>
                <c:pt idx="466">
                  <c:v>4.0199999999999996</c:v>
                </c:pt>
                <c:pt idx="467">
                  <c:v>4.01</c:v>
                </c:pt>
                <c:pt idx="468">
                  <c:v>4.1399999999999997</c:v>
                </c:pt>
                <c:pt idx="469">
                  <c:v>4.24</c:v>
                </c:pt>
                <c:pt idx="470">
                  <c:v>4.21</c:v>
                </c:pt>
                <c:pt idx="471">
                  <c:v>4.25</c:v>
                </c:pt>
                <c:pt idx="472">
                  <c:v>4.0999999999999996</c:v>
                </c:pt>
                <c:pt idx="473">
                  <c:v>4.04</c:v>
                </c:pt>
                <c:pt idx="474">
                  <c:v>3.96</c:v>
                </c:pt>
                <c:pt idx="475">
                  <c:v>4.0199999999999996</c:v>
                </c:pt>
                <c:pt idx="476">
                  <c:v>4.0999999999999996</c:v>
                </c:pt>
                <c:pt idx="477">
                  <c:v>4.07</c:v>
                </c:pt>
                <c:pt idx="478">
                  <c:v>4.0999999999999996</c:v>
                </c:pt>
                <c:pt idx="479">
                  <c:v>4.1399999999999997</c:v>
                </c:pt>
                <c:pt idx="480">
                  <c:v>4.17</c:v>
                </c:pt>
                <c:pt idx="481">
                  <c:v>4.22</c:v>
                </c:pt>
                <c:pt idx="482">
                  <c:v>4.1399999999999997</c:v>
                </c:pt>
                <c:pt idx="483">
                  <c:v>4.12</c:v>
                </c:pt>
                <c:pt idx="484">
                  <c:v>3.82</c:v>
                </c:pt>
                <c:pt idx="485">
                  <c:v>#N/A</c:v>
                </c:pt>
                <c:pt idx="486">
                  <c:v>3.88</c:v>
                </c:pt>
                <c:pt idx="487">
                  <c:v>3.8</c:v>
                </c:pt>
                <c:pt idx="488">
                  <c:v>3.67</c:v>
                </c:pt>
                <c:pt idx="489">
                  <c:v>3.77</c:v>
                </c:pt>
                <c:pt idx="490">
                  <c:v>3.82</c:v>
                </c:pt>
                <c:pt idx="491">
                  <c:v>3.83</c:v>
                </c:pt>
                <c:pt idx="492">
                  <c:v>3.76</c:v>
                </c:pt>
                <c:pt idx="493">
                  <c:v>3.71</c:v>
                </c:pt>
                <c:pt idx="494">
                  <c:v>#N/A</c:v>
                </c:pt>
                <c:pt idx="495">
                  <c:v>3.68</c:v>
                </c:pt>
                <c:pt idx="496">
                  <c:v>3.69</c:v>
                </c:pt>
                <c:pt idx="497">
                  <c:v>3.75</c:v>
                </c:pt>
                <c:pt idx="498">
                  <c:v>3.68</c:v>
                </c:pt>
                <c:pt idx="499">
                  <c:v>3.53</c:v>
                </c:pt>
                <c:pt idx="500">
                  <c:v>3.51</c:v>
                </c:pt>
                <c:pt idx="501">
                  <c:v>3.6</c:v>
                </c:pt>
                <c:pt idx="502">
                  <c:v>3.51</c:v>
                </c:pt>
                <c:pt idx="503">
                  <c:v>3.42</c:v>
                </c:pt>
                <c:pt idx="504">
                  <c:v>3.48</c:v>
                </c:pt>
                <c:pt idx="505">
                  <c:v>3.57</c:v>
                </c:pt>
                <c:pt idx="506">
                  <c:v>3.61</c:v>
                </c:pt>
                <c:pt idx="507">
                  <c:v>3.51</c:v>
                </c:pt>
                <c:pt idx="508">
                  <c:v>3.49</c:v>
                </c:pt>
                <c:pt idx="509">
                  <c:v>3.44</c:v>
                </c:pt>
                <c:pt idx="510">
                  <c:v>3.48</c:v>
                </c:pt>
                <c:pt idx="511">
                  <c:v>3.57</c:v>
                </c:pt>
                <c:pt idx="512">
                  <c:v>3.69</c:v>
                </c:pt>
                <c:pt idx="513">
                  <c:v>3.68</c:v>
                </c:pt>
                <c:pt idx="514">
                  <c:v>3.67</c:v>
                </c:pt>
                <c:pt idx="515">
                  <c:v>3.75</c:v>
                </c:pt>
                <c:pt idx="516">
                  <c:v>#N/A</c:v>
                </c:pt>
                <c:pt idx="517">
                  <c:v>3.84</c:v>
                </c:pt>
                <c:pt idx="518">
                  <c:v>3.88</c:v>
                </c:pt>
                <c:pt idx="519">
                  <c:v>3.83</c:v>
                </c:pt>
                <c:pt idx="520">
                  <c:v>3.88</c:v>
                </c:pt>
                <c:pt idx="521">
                  <c:v>#N/A</c:v>
                </c:pt>
                <c:pt idx="522">
                  <c:v>3.79</c:v>
                </c:pt>
                <c:pt idx="523">
                  <c:v>3.69</c:v>
                </c:pt>
                <c:pt idx="524">
                  <c:v>3.71</c:v>
                </c:pt>
                <c:pt idx="525">
                  <c:v>3.55</c:v>
                </c:pt>
                <c:pt idx="526">
                  <c:v>3.53</c:v>
                </c:pt>
                <c:pt idx="527">
                  <c:v>3.61</c:v>
                </c:pt>
                <c:pt idx="528">
                  <c:v>3.54</c:v>
                </c:pt>
                <c:pt idx="529">
                  <c:v>3.43</c:v>
                </c:pt>
                <c:pt idx="530">
                  <c:v>3.49</c:v>
                </c:pt>
                <c:pt idx="531">
                  <c:v>#N/A</c:v>
                </c:pt>
                <c:pt idx="532">
                  <c:v>3.53</c:v>
                </c:pt>
                <c:pt idx="533">
                  <c:v>3.37</c:v>
                </c:pt>
                <c:pt idx="534">
                  <c:v>3.39</c:v>
                </c:pt>
                <c:pt idx="535">
                  <c:v>3.48</c:v>
                </c:pt>
                <c:pt idx="536">
                  <c:v>3.52</c:v>
                </c:pt>
                <c:pt idx="537">
                  <c:v>3.46</c:v>
                </c:pt>
                <c:pt idx="538">
                  <c:v>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82-4AB5-A31C-54E71AA0FCC0}"/>
            </c:ext>
          </c:extLst>
        </c:ser>
        <c:ser>
          <c:idx val="4"/>
          <c:order val="3"/>
          <c:spPr>
            <a:ln w="412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Sheet1!$G$7:$G$888</c:f>
              <c:numCache>
                <c:formatCode>General</c:formatCode>
                <c:ptCount val="882"/>
                <c:pt idx="538" formatCode="0.00">
                  <c:v>3.46</c:v>
                </c:pt>
                <c:pt idx="607" formatCode="0.00">
                  <c:v>3.75</c:v>
                </c:pt>
                <c:pt idx="698" formatCode="0.00">
                  <c:v>3.75</c:v>
                </c:pt>
                <c:pt idx="790" formatCode="0.00">
                  <c:v>3.5999999046325684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82-4AB5-A31C-54E71AA0FCC0}"/>
            </c:ext>
          </c:extLst>
        </c:ser>
        <c:ser>
          <c:idx val="1"/>
          <c:order val="4"/>
          <c:tx>
            <c:strRef>
              <c:f>Sheet1!$H$1</c:f>
              <c:strCache>
                <c:ptCount val="1"/>
                <c:pt idx="0">
                  <c:v>US Tsy 3M Yield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Sheet1!$H$7:$H$888</c:f>
              <c:numCache>
                <c:formatCode>0.00</c:formatCode>
                <c:ptCount val="882"/>
                <c:pt idx="0">
                  <c:v>#N/A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0.08</c:v>
                </c:pt>
                <c:pt idx="6">
                  <c:v>0.08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#N/A</c:v>
                </c:pt>
                <c:pt idx="12">
                  <c:v>0.09</c:v>
                </c:pt>
                <c:pt idx="13">
                  <c:v>0.08</c:v>
                </c:pt>
                <c:pt idx="14">
                  <c:v>0.09</c:v>
                </c:pt>
                <c:pt idx="15">
                  <c:v>0.08</c:v>
                </c:pt>
                <c:pt idx="16">
                  <c:v>0.09</c:v>
                </c:pt>
                <c:pt idx="17">
                  <c:v>7.0000000000000007E-2</c:v>
                </c:pt>
                <c:pt idx="18">
                  <c:v>0.08</c:v>
                </c:pt>
                <c:pt idx="19">
                  <c:v>7.0000000000000007E-2</c:v>
                </c:pt>
                <c:pt idx="20">
                  <c:v>0.06</c:v>
                </c:pt>
                <c:pt idx="21">
                  <c:v>7.0000000000000007E-2</c:v>
                </c:pt>
                <c:pt idx="22">
                  <c:v>7.0000000000000007E-2</c:v>
                </c:pt>
                <c:pt idx="23">
                  <c:v>0.04</c:v>
                </c:pt>
                <c:pt idx="24">
                  <c:v>0.04</c:v>
                </c:pt>
                <c:pt idx="25">
                  <c:v>0.03</c:v>
                </c:pt>
                <c:pt idx="26">
                  <c:v>0.05</c:v>
                </c:pt>
                <c:pt idx="27">
                  <c:v>0.04</c:v>
                </c:pt>
                <c:pt idx="28">
                  <c:v>0.05</c:v>
                </c:pt>
                <c:pt idx="29">
                  <c:v>0.05</c:v>
                </c:pt>
                <c:pt idx="30">
                  <c:v>0.04</c:v>
                </c:pt>
                <c:pt idx="31">
                  <c:v>#N/A</c:v>
                </c:pt>
                <c:pt idx="32">
                  <c:v>0.04</c:v>
                </c:pt>
                <c:pt idx="33">
                  <c:v>0.04</c:v>
                </c:pt>
                <c:pt idx="34">
                  <c:v>0.03</c:v>
                </c:pt>
                <c:pt idx="35">
                  <c:v>0.04</c:v>
                </c:pt>
                <c:pt idx="36">
                  <c:v>0.03</c:v>
                </c:pt>
                <c:pt idx="37">
                  <c:v>0.04</c:v>
                </c:pt>
                <c:pt idx="38">
                  <c:v>0.03</c:v>
                </c:pt>
                <c:pt idx="39">
                  <c:v>0.04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0.05</c:v>
                </c:pt>
                <c:pt idx="44">
                  <c:v>0.04</c:v>
                </c:pt>
                <c:pt idx="45">
                  <c:v>0.04</c:v>
                </c:pt>
                <c:pt idx="46">
                  <c:v>0.05</c:v>
                </c:pt>
                <c:pt idx="47">
                  <c:v>0.05</c:v>
                </c:pt>
                <c:pt idx="48">
                  <c:v>0.04</c:v>
                </c:pt>
                <c:pt idx="49">
                  <c:v>0.04</c:v>
                </c:pt>
                <c:pt idx="50">
                  <c:v>0.04</c:v>
                </c:pt>
                <c:pt idx="51">
                  <c:v>0.04</c:v>
                </c:pt>
                <c:pt idx="52">
                  <c:v>0.02</c:v>
                </c:pt>
                <c:pt idx="53">
                  <c:v>0.02</c:v>
                </c:pt>
                <c:pt idx="54">
                  <c:v>0.01</c:v>
                </c:pt>
                <c:pt idx="55">
                  <c:v>0.01</c:v>
                </c:pt>
                <c:pt idx="56">
                  <c:v>0.03</c:v>
                </c:pt>
                <c:pt idx="57">
                  <c:v>0.01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0.03</c:v>
                </c:pt>
                <c:pt idx="62">
                  <c:v>0.02</c:v>
                </c:pt>
                <c:pt idx="63">
                  <c:v>0.03</c:v>
                </c:pt>
                <c:pt idx="64">
                  <c:v>0.02</c:v>
                </c:pt>
                <c:pt idx="65">
                  <c:v>0.02</c:v>
                </c:pt>
                <c:pt idx="66">
                  <c:v>0.03</c:v>
                </c:pt>
                <c:pt idx="67">
                  <c:v>0.02</c:v>
                </c:pt>
                <c:pt idx="68">
                  <c:v>0.02</c:v>
                </c:pt>
                <c:pt idx="69">
                  <c:v>0.01</c:v>
                </c:pt>
                <c:pt idx="70">
                  <c:v>0.02</c:v>
                </c:pt>
                <c:pt idx="71">
                  <c:v>0.02</c:v>
                </c:pt>
                <c:pt idx="72">
                  <c:v>0.03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0.03</c:v>
                </c:pt>
                <c:pt idx="78">
                  <c:v>0.03</c:v>
                </c:pt>
                <c:pt idx="79">
                  <c:v>0.03</c:v>
                </c:pt>
                <c:pt idx="80">
                  <c:v>0.03</c:v>
                </c:pt>
                <c:pt idx="81">
                  <c:v>0.03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0.04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0.01</c:v>
                </c:pt>
                <c:pt idx="93">
                  <c:v>0.02</c:v>
                </c:pt>
                <c:pt idx="94">
                  <c:v>0.02</c:v>
                </c:pt>
                <c:pt idx="95">
                  <c:v>0.01</c:v>
                </c:pt>
                <c:pt idx="96">
                  <c:v>0.02</c:v>
                </c:pt>
                <c:pt idx="97">
                  <c:v>0.02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0.01</c:v>
                </c:pt>
                <c:pt idx="106">
                  <c:v>#N/A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0.03</c:v>
                </c:pt>
                <c:pt idx="114">
                  <c:v>0.03</c:v>
                </c:pt>
                <c:pt idx="115">
                  <c:v>0.03</c:v>
                </c:pt>
                <c:pt idx="116">
                  <c:v>0.03</c:v>
                </c:pt>
                <c:pt idx="117">
                  <c:v>0.03</c:v>
                </c:pt>
                <c:pt idx="118">
                  <c:v>0.04</c:v>
                </c:pt>
                <c:pt idx="119">
                  <c:v>0.04</c:v>
                </c:pt>
                <c:pt idx="120">
                  <c:v>0.05</c:v>
                </c:pt>
                <c:pt idx="121">
                  <c:v>0.05</c:v>
                </c:pt>
                <c:pt idx="122">
                  <c:v>0.04</c:v>
                </c:pt>
                <c:pt idx="123">
                  <c:v>0.05</c:v>
                </c:pt>
                <c:pt idx="124">
                  <c:v>0.05</c:v>
                </c:pt>
                <c:pt idx="125">
                  <c:v>0.06</c:v>
                </c:pt>
                <c:pt idx="126">
                  <c:v>0.05</c:v>
                </c:pt>
                <c:pt idx="127">
                  <c:v>0.04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#N/A</c:v>
                </c:pt>
                <c:pt idx="132">
                  <c:v>0.05</c:v>
                </c:pt>
                <c:pt idx="133">
                  <c:v>0.05</c:v>
                </c:pt>
                <c:pt idx="134">
                  <c:v>0.06</c:v>
                </c:pt>
                <c:pt idx="135">
                  <c:v>0.06</c:v>
                </c:pt>
                <c:pt idx="136">
                  <c:v>0.05</c:v>
                </c:pt>
                <c:pt idx="137">
                  <c:v>0.05</c:v>
                </c:pt>
                <c:pt idx="138">
                  <c:v>0.06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0.06</c:v>
                </c:pt>
                <c:pt idx="150">
                  <c:v>0.06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0.06</c:v>
                </c:pt>
                <c:pt idx="156">
                  <c:v>0.06</c:v>
                </c:pt>
                <c:pt idx="157">
                  <c:v>0.05</c:v>
                </c:pt>
                <c:pt idx="158">
                  <c:v>0.05</c:v>
                </c:pt>
                <c:pt idx="159">
                  <c:v>0.06</c:v>
                </c:pt>
                <c:pt idx="160">
                  <c:v>0.06</c:v>
                </c:pt>
                <c:pt idx="161">
                  <c:v>0.06</c:v>
                </c:pt>
                <c:pt idx="162">
                  <c:v>7.0000000000000007E-2</c:v>
                </c:pt>
                <c:pt idx="163">
                  <c:v>7.0000000000000007E-2</c:v>
                </c:pt>
                <c:pt idx="164">
                  <c:v>0.06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0.06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0.04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#N/A</c:v>
                </c:pt>
                <c:pt idx="177">
                  <c:v>0.05</c:v>
                </c:pt>
                <c:pt idx="178">
                  <c:v>0.05</c:v>
                </c:pt>
                <c:pt idx="179">
                  <c:v>0.04</c:v>
                </c:pt>
                <c:pt idx="180">
                  <c:v>0.05</c:v>
                </c:pt>
                <c:pt idx="181">
                  <c:v>0.06</c:v>
                </c:pt>
                <c:pt idx="182">
                  <c:v>0.04</c:v>
                </c:pt>
                <c:pt idx="183">
                  <c:v>0.04</c:v>
                </c:pt>
                <c:pt idx="184">
                  <c:v>0.04</c:v>
                </c:pt>
                <c:pt idx="185">
                  <c:v>0.04</c:v>
                </c:pt>
                <c:pt idx="186">
                  <c:v>0.04</c:v>
                </c:pt>
                <c:pt idx="187">
                  <c:v>0.03</c:v>
                </c:pt>
                <c:pt idx="188">
                  <c:v>0.03</c:v>
                </c:pt>
                <c:pt idx="189">
                  <c:v>0.03</c:v>
                </c:pt>
                <c:pt idx="190">
                  <c:v>0.03</c:v>
                </c:pt>
                <c:pt idx="191">
                  <c:v>0.04</c:v>
                </c:pt>
                <c:pt idx="192">
                  <c:v>0.04</c:v>
                </c:pt>
                <c:pt idx="193">
                  <c:v>0.04</c:v>
                </c:pt>
                <c:pt idx="194">
                  <c:v>0.04</c:v>
                </c:pt>
                <c:pt idx="195">
                  <c:v>0.04</c:v>
                </c:pt>
                <c:pt idx="196">
                  <c:v>0.04</c:v>
                </c:pt>
                <c:pt idx="197">
                  <c:v>0.04</c:v>
                </c:pt>
                <c:pt idx="198">
                  <c:v>0.04</c:v>
                </c:pt>
                <c:pt idx="199">
                  <c:v>0.05</c:v>
                </c:pt>
                <c:pt idx="200">
                  <c:v>0.05</c:v>
                </c:pt>
                <c:pt idx="201">
                  <c:v>#N/A</c:v>
                </c:pt>
                <c:pt idx="202">
                  <c:v>0.06</c:v>
                </c:pt>
                <c:pt idx="203">
                  <c:v>0.05</c:v>
                </c:pt>
                <c:pt idx="204">
                  <c:v>0.05</c:v>
                </c:pt>
                <c:pt idx="205">
                  <c:v>0.05</c:v>
                </c:pt>
                <c:pt idx="206">
                  <c:v>0.06</c:v>
                </c:pt>
                <c:pt idx="207">
                  <c:v>0.05</c:v>
                </c:pt>
                <c:pt idx="208">
                  <c:v>0.05</c:v>
                </c:pt>
                <c:pt idx="209">
                  <c:v>0.06</c:v>
                </c:pt>
                <c:pt idx="210">
                  <c:v>0.06</c:v>
                </c:pt>
                <c:pt idx="211">
                  <c:v>0.06</c:v>
                </c:pt>
                <c:pt idx="212">
                  <c:v>0.06</c:v>
                </c:pt>
                <c:pt idx="213">
                  <c:v>0.06</c:v>
                </c:pt>
                <c:pt idx="214">
                  <c:v>0.06</c:v>
                </c:pt>
                <c:pt idx="215">
                  <c:v>0.05</c:v>
                </c:pt>
                <c:pt idx="216">
                  <c:v>0.05</c:v>
                </c:pt>
                <c:pt idx="217">
                  <c:v>0.05</c:v>
                </c:pt>
                <c:pt idx="218">
                  <c:v>0.05</c:v>
                </c:pt>
                <c:pt idx="219">
                  <c:v>0.04</c:v>
                </c:pt>
                <c:pt idx="220">
                  <c:v>0.05</c:v>
                </c:pt>
                <c:pt idx="221">
                  <c:v>0.06</c:v>
                </c:pt>
                <c:pt idx="222">
                  <c:v>0.04</c:v>
                </c:pt>
                <c:pt idx="223">
                  <c:v>0.05</c:v>
                </c:pt>
                <c:pt idx="224">
                  <c:v>#N/A</c:v>
                </c:pt>
                <c:pt idx="225">
                  <c:v>0.05</c:v>
                </c:pt>
                <c:pt idx="226">
                  <c:v>0.05</c:v>
                </c:pt>
                <c:pt idx="227">
                  <c:v>0.05</c:v>
                </c:pt>
                <c:pt idx="228">
                  <c:v>0.05</c:v>
                </c:pt>
                <c:pt idx="229">
                  <c:v>0.05</c:v>
                </c:pt>
                <c:pt idx="230">
                  <c:v>0.05</c:v>
                </c:pt>
                <c:pt idx="231">
                  <c:v>0.05</c:v>
                </c:pt>
                <c:pt idx="232">
                  <c:v>0.06</c:v>
                </c:pt>
                <c:pt idx="233">
                  <c:v>0.06</c:v>
                </c:pt>
                <c:pt idx="234">
                  <c:v>#N/A</c:v>
                </c:pt>
                <c:pt idx="235">
                  <c:v>0.06</c:v>
                </c:pt>
                <c:pt idx="236">
                  <c:v>0.06</c:v>
                </c:pt>
                <c:pt idx="237">
                  <c:v>0.05</c:v>
                </c:pt>
                <c:pt idx="238">
                  <c:v>0.06</c:v>
                </c:pt>
                <c:pt idx="239">
                  <c:v>0.05</c:v>
                </c:pt>
                <c:pt idx="240">
                  <c:v>0.06</c:v>
                </c:pt>
                <c:pt idx="241">
                  <c:v>0.05</c:v>
                </c:pt>
                <c:pt idx="242">
                  <c:v>0.06</c:v>
                </c:pt>
                <c:pt idx="243">
                  <c:v>7.0000000000000007E-2</c:v>
                </c:pt>
                <c:pt idx="244">
                  <c:v>0.06</c:v>
                </c:pt>
                <c:pt idx="245">
                  <c:v>0.06</c:v>
                </c:pt>
                <c:pt idx="246">
                  <c:v>0.05</c:v>
                </c:pt>
                <c:pt idx="247">
                  <c:v>0.05</c:v>
                </c:pt>
                <c:pt idx="248">
                  <c:v>0.05</c:v>
                </c:pt>
                <c:pt idx="249">
                  <c:v>0.05</c:v>
                </c:pt>
                <c:pt idx="250">
                  <c:v>0.05</c:v>
                </c:pt>
                <c:pt idx="251">
                  <c:v>7.0000000000000007E-2</c:v>
                </c:pt>
                <c:pt idx="252">
                  <c:v>7.0000000000000007E-2</c:v>
                </c:pt>
                <c:pt idx="253">
                  <c:v>0.08</c:v>
                </c:pt>
                <c:pt idx="254">
                  <c:v>7.0000000000000007E-2</c:v>
                </c:pt>
                <c:pt idx="255">
                  <c:v>#N/A</c:v>
                </c:pt>
                <c:pt idx="256">
                  <c:v>0.06</c:v>
                </c:pt>
                <c:pt idx="257">
                  <c:v>0.06</c:v>
                </c:pt>
                <c:pt idx="258">
                  <c:v>0.05</c:v>
                </c:pt>
                <c:pt idx="259">
                  <c:v>0.05</c:v>
                </c:pt>
                <c:pt idx="260">
                  <c:v>0.06</c:v>
                </c:pt>
                <c:pt idx="261">
                  <c:v>0.08</c:v>
                </c:pt>
                <c:pt idx="262">
                  <c:v>0.08</c:v>
                </c:pt>
                <c:pt idx="263">
                  <c:v>0.09</c:v>
                </c:pt>
                <c:pt idx="264">
                  <c:v>0.1</c:v>
                </c:pt>
                <c:pt idx="265">
                  <c:v>0.1</c:v>
                </c:pt>
                <c:pt idx="266">
                  <c:v>0.13</c:v>
                </c:pt>
                <c:pt idx="267">
                  <c:v>0.11</c:v>
                </c:pt>
                <c:pt idx="268">
                  <c:v>0.12</c:v>
                </c:pt>
                <c:pt idx="269">
                  <c:v>0.12</c:v>
                </c:pt>
                <c:pt idx="270">
                  <c:v>0.13</c:v>
                </c:pt>
                <c:pt idx="271">
                  <c:v>#N/A</c:v>
                </c:pt>
                <c:pt idx="272">
                  <c:v>0.16</c:v>
                </c:pt>
                <c:pt idx="273">
                  <c:v>0.17</c:v>
                </c:pt>
                <c:pt idx="274">
                  <c:v>0.17</c:v>
                </c:pt>
                <c:pt idx="275">
                  <c:v>0.17</c:v>
                </c:pt>
                <c:pt idx="276">
                  <c:v>0.19</c:v>
                </c:pt>
                <c:pt idx="277">
                  <c:v>0.19</c:v>
                </c:pt>
                <c:pt idx="278">
                  <c:v>0.19</c:v>
                </c:pt>
                <c:pt idx="279">
                  <c:v>0.2</c:v>
                </c:pt>
                <c:pt idx="280">
                  <c:v>0.19</c:v>
                </c:pt>
                <c:pt idx="281">
                  <c:v>0.22</c:v>
                </c:pt>
                <c:pt idx="282">
                  <c:v>0.19</c:v>
                </c:pt>
                <c:pt idx="283">
                  <c:v>0.19</c:v>
                </c:pt>
                <c:pt idx="284">
                  <c:v>0.2</c:v>
                </c:pt>
                <c:pt idx="285">
                  <c:v>0.23</c:v>
                </c:pt>
                <c:pt idx="286">
                  <c:v>0.27</c:v>
                </c:pt>
                <c:pt idx="287">
                  <c:v>0.25</c:v>
                </c:pt>
                <c:pt idx="288">
                  <c:v>0.26</c:v>
                </c:pt>
                <c:pt idx="289">
                  <c:v>0.4</c:v>
                </c:pt>
                <c:pt idx="290">
                  <c:v>0.36</c:v>
                </c:pt>
                <c:pt idx="291">
                  <c:v>0.43</c:v>
                </c:pt>
                <c:pt idx="292">
                  <c:v>0.4</c:v>
                </c:pt>
                <c:pt idx="293">
                  <c:v>0.38</c:v>
                </c:pt>
                <c:pt idx="294">
                  <c:v>0.36</c:v>
                </c:pt>
                <c:pt idx="295">
                  <c:v>0.35</c:v>
                </c:pt>
                <c:pt idx="296">
                  <c:v>#N/A</c:v>
                </c:pt>
                <c:pt idx="297">
                  <c:v>0.37</c:v>
                </c:pt>
                <c:pt idx="298">
                  <c:v>0.34</c:v>
                </c:pt>
                <c:pt idx="299">
                  <c:v>0.32</c:v>
                </c:pt>
                <c:pt idx="300">
                  <c:v>0.33</c:v>
                </c:pt>
                <c:pt idx="301">
                  <c:v>0.35</c:v>
                </c:pt>
                <c:pt idx="302">
                  <c:v>0.32</c:v>
                </c:pt>
                <c:pt idx="303">
                  <c:v>0.34</c:v>
                </c:pt>
                <c:pt idx="304">
                  <c:v>0.38</c:v>
                </c:pt>
                <c:pt idx="305">
                  <c:v>0.34</c:v>
                </c:pt>
                <c:pt idx="306">
                  <c:v>0.38</c:v>
                </c:pt>
                <c:pt idx="307">
                  <c:v>0.36</c:v>
                </c:pt>
                <c:pt idx="308">
                  <c:v>0.38</c:v>
                </c:pt>
                <c:pt idx="309">
                  <c:v>0.39</c:v>
                </c:pt>
                <c:pt idx="310">
                  <c:v>0.4</c:v>
                </c:pt>
                <c:pt idx="311">
                  <c:v>0.45</c:v>
                </c:pt>
                <c:pt idx="312">
                  <c:v>0.46</c:v>
                </c:pt>
                <c:pt idx="313">
                  <c:v>0.44</c:v>
                </c:pt>
                <c:pt idx="314">
                  <c:v>0.4</c:v>
                </c:pt>
                <c:pt idx="315">
                  <c:v>0.42</c:v>
                </c:pt>
                <c:pt idx="316">
                  <c:v>0.54</c:v>
                </c:pt>
                <c:pt idx="317">
                  <c:v>0.51</c:v>
                </c:pt>
                <c:pt idx="318">
                  <c:v>0.5</c:v>
                </c:pt>
                <c:pt idx="319">
                  <c:v>0.52</c:v>
                </c:pt>
                <c:pt idx="320">
                  <c:v>0.55000000000000004</c:v>
                </c:pt>
                <c:pt idx="321">
                  <c:v>0.59</c:v>
                </c:pt>
                <c:pt idx="322">
                  <c:v>0.55000000000000004</c:v>
                </c:pt>
                <c:pt idx="323">
                  <c:v>0.55000000000000004</c:v>
                </c:pt>
                <c:pt idx="324">
                  <c:v>0.52</c:v>
                </c:pt>
                <c:pt idx="325">
                  <c:v>0.53</c:v>
                </c:pt>
                <c:pt idx="326">
                  <c:v>0.66</c:v>
                </c:pt>
                <c:pt idx="327">
                  <c:v>0.65</c:v>
                </c:pt>
                <c:pt idx="328">
                  <c:v>0.67</c:v>
                </c:pt>
                <c:pt idx="329">
                  <c:v>0.68</c:v>
                </c:pt>
                <c:pt idx="330">
                  <c:v>0.7</c:v>
                </c:pt>
                <c:pt idx="331">
                  <c:v>0.77</c:v>
                </c:pt>
                <c:pt idx="332">
                  <c:v>0.74</c:v>
                </c:pt>
                <c:pt idx="333">
                  <c:v>0.75</c:v>
                </c:pt>
                <c:pt idx="334">
                  <c:v>0.79</c:v>
                </c:pt>
                <c:pt idx="335">
                  <c:v>#N/A</c:v>
                </c:pt>
                <c:pt idx="336">
                  <c:v>0.81</c:v>
                </c:pt>
                <c:pt idx="337">
                  <c:v>0.81</c:v>
                </c:pt>
                <c:pt idx="338">
                  <c:v>0.82</c:v>
                </c:pt>
                <c:pt idx="339">
                  <c:v>0.83</c:v>
                </c:pt>
                <c:pt idx="340">
                  <c:v>0.83</c:v>
                </c:pt>
                <c:pt idx="341">
                  <c:v>0.91</c:v>
                </c:pt>
                <c:pt idx="342">
                  <c:v>0.83</c:v>
                </c:pt>
                <c:pt idx="343">
                  <c:v>0.82</c:v>
                </c:pt>
                <c:pt idx="344">
                  <c:v>0.82</c:v>
                </c:pt>
                <c:pt idx="345">
                  <c:v>0.85</c:v>
                </c:pt>
                <c:pt idx="346">
                  <c:v>0.9</c:v>
                </c:pt>
                <c:pt idx="347">
                  <c:v>0.91</c:v>
                </c:pt>
                <c:pt idx="348">
                  <c:v>0.89</c:v>
                </c:pt>
                <c:pt idx="349">
                  <c:v>0.85</c:v>
                </c:pt>
                <c:pt idx="350">
                  <c:v>0.85</c:v>
                </c:pt>
                <c:pt idx="351">
                  <c:v>0.92</c:v>
                </c:pt>
                <c:pt idx="352">
                  <c:v>0.89</c:v>
                </c:pt>
                <c:pt idx="353">
                  <c:v>0.91</c:v>
                </c:pt>
                <c:pt idx="354">
                  <c:v>0.96</c:v>
                </c:pt>
                <c:pt idx="355">
                  <c:v>1.03</c:v>
                </c:pt>
                <c:pt idx="356">
                  <c:v>1.07</c:v>
                </c:pt>
                <c:pt idx="357">
                  <c:v>1.06</c:v>
                </c:pt>
                <c:pt idx="358">
                  <c:v>1.03</c:v>
                </c:pt>
                <c:pt idx="359">
                  <c:v>1.05</c:v>
                </c:pt>
                <c:pt idx="360">
                  <c:v>1.03</c:v>
                </c:pt>
                <c:pt idx="361">
                  <c:v>1.07</c:v>
                </c:pt>
                <c:pt idx="362">
                  <c:v>1.06</c:v>
                </c:pt>
                <c:pt idx="363">
                  <c:v>1.06</c:v>
                </c:pt>
                <c:pt idx="364">
                  <c:v>1.07</c:v>
                </c:pt>
                <c:pt idx="365">
                  <c:v>1.08</c:v>
                </c:pt>
                <c:pt idx="366">
                  <c:v>#N/A</c:v>
                </c:pt>
                <c:pt idx="367">
                  <c:v>1.1599999999999999</c:v>
                </c:pt>
                <c:pt idx="368">
                  <c:v>1.1499999999999999</c:v>
                </c:pt>
                <c:pt idx="369">
                  <c:v>1.17</c:v>
                </c:pt>
                <c:pt idx="370">
                  <c:v>1.21</c:v>
                </c:pt>
                <c:pt idx="371">
                  <c:v>1.26</c:v>
                </c:pt>
                <c:pt idx="372">
                  <c:v>1.26</c:v>
                </c:pt>
                <c:pt idx="373">
                  <c:v>1.28</c:v>
                </c:pt>
                <c:pt idx="374">
                  <c:v>1.3</c:v>
                </c:pt>
                <c:pt idx="375">
                  <c:v>1.39</c:v>
                </c:pt>
                <c:pt idx="376">
                  <c:v>1.73</c:v>
                </c:pt>
                <c:pt idx="377">
                  <c:v>1.83</c:v>
                </c:pt>
                <c:pt idx="378">
                  <c:v>1.74</c:v>
                </c:pt>
                <c:pt idx="379">
                  <c:v>1.59</c:v>
                </c:pt>
                <c:pt idx="380">
                  <c:v>1.63</c:v>
                </c:pt>
                <c:pt idx="381">
                  <c:v>#N/A</c:v>
                </c:pt>
                <c:pt idx="382">
                  <c:v>1.7</c:v>
                </c:pt>
                <c:pt idx="383">
                  <c:v>1.61</c:v>
                </c:pt>
                <c:pt idx="384">
                  <c:v>1.65</c:v>
                </c:pt>
                <c:pt idx="385">
                  <c:v>1.73</c:v>
                </c:pt>
                <c:pt idx="386">
                  <c:v>1.79</c:v>
                </c:pt>
                <c:pt idx="387">
                  <c:v>1.79</c:v>
                </c:pt>
                <c:pt idx="388">
                  <c:v>1.78</c:v>
                </c:pt>
                <c:pt idx="389">
                  <c:v>1.72</c:v>
                </c:pt>
                <c:pt idx="390">
                  <c:v>1.73</c:v>
                </c:pt>
                <c:pt idx="391">
                  <c:v>#N/A</c:v>
                </c:pt>
                <c:pt idx="392">
                  <c:v>1.9</c:v>
                </c:pt>
                <c:pt idx="393">
                  <c:v>1.9</c:v>
                </c:pt>
                <c:pt idx="394">
                  <c:v>1.95</c:v>
                </c:pt>
                <c:pt idx="395">
                  <c:v>1.98</c:v>
                </c:pt>
                <c:pt idx="396">
                  <c:v>2.1800000000000002</c:v>
                </c:pt>
                <c:pt idx="397">
                  <c:v>2.2200000000000002</c:v>
                </c:pt>
                <c:pt idx="398">
                  <c:v>2.39</c:v>
                </c:pt>
                <c:pt idx="399">
                  <c:v>2.4</c:v>
                </c:pt>
                <c:pt idx="400">
                  <c:v>2.37</c:v>
                </c:pt>
                <c:pt idx="401">
                  <c:v>2.5</c:v>
                </c:pt>
                <c:pt idx="402">
                  <c:v>2.52</c:v>
                </c:pt>
                <c:pt idx="403">
                  <c:v>2.5099999999999998</c:v>
                </c:pt>
                <c:pt idx="404">
                  <c:v>2.48</c:v>
                </c:pt>
                <c:pt idx="405">
                  <c:v>2.4900000000000002</c:v>
                </c:pt>
                <c:pt idx="406">
                  <c:v>2.62</c:v>
                </c:pt>
                <c:pt idx="407">
                  <c:v>2.5499999999999998</c:v>
                </c:pt>
                <c:pt idx="408">
                  <c:v>2.44</c:v>
                </c:pt>
                <c:pt idx="409">
                  <c:v>2.42</c:v>
                </c:pt>
                <c:pt idx="410">
                  <c:v>2.41</c:v>
                </c:pt>
                <c:pt idx="411">
                  <c:v>2.56</c:v>
                </c:pt>
                <c:pt idx="412">
                  <c:v>2.56</c:v>
                </c:pt>
                <c:pt idx="413">
                  <c:v>2.52</c:v>
                </c:pt>
                <c:pt idx="414">
                  <c:v>2.5</c:v>
                </c:pt>
                <c:pt idx="415">
                  <c:v>2.58</c:v>
                </c:pt>
                <c:pt idx="416">
                  <c:v>2.65</c:v>
                </c:pt>
                <c:pt idx="417">
                  <c:v>2.67</c:v>
                </c:pt>
                <c:pt idx="418">
                  <c:v>2.65</c:v>
                </c:pt>
                <c:pt idx="419">
                  <c:v>2.62</c:v>
                </c:pt>
                <c:pt idx="420">
                  <c:v>2.63</c:v>
                </c:pt>
                <c:pt idx="421">
                  <c:v>2.72</c:v>
                </c:pt>
                <c:pt idx="422">
                  <c:v>2.7</c:v>
                </c:pt>
                <c:pt idx="423">
                  <c:v>2.68</c:v>
                </c:pt>
                <c:pt idx="424">
                  <c:v>2.71</c:v>
                </c:pt>
                <c:pt idx="425">
                  <c:v>2.74</c:v>
                </c:pt>
                <c:pt idx="426">
                  <c:v>2.82</c:v>
                </c:pt>
                <c:pt idx="427">
                  <c:v>2.8</c:v>
                </c:pt>
                <c:pt idx="428">
                  <c:v>2.82</c:v>
                </c:pt>
                <c:pt idx="429">
                  <c:v>2.88</c:v>
                </c:pt>
                <c:pt idx="430">
                  <c:v>2.89</c:v>
                </c:pt>
                <c:pt idx="431">
                  <c:v>2.97</c:v>
                </c:pt>
                <c:pt idx="432">
                  <c:v>2.97</c:v>
                </c:pt>
                <c:pt idx="433">
                  <c:v>2.96</c:v>
                </c:pt>
                <c:pt idx="434">
                  <c:v>2.97</c:v>
                </c:pt>
                <c:pt idx="435">
                  <c:v>2.94</c:v>
                </c:pt>
                <c:pt idx="436">
                  <c:v>#N/A</c:v>
                </c:pt>
                <c:pt idx="437">
                  <c:v>3.04</c:v>
                </c:pt>
                <c:pt idx="438">
                  <c:v>3.07</c:v>
                </c:pt>
                <c:pt idx="439">
                  <c:v>3.06</c:v>
                </c:pt>
                <c:pt idx="440">
                  <c:v>3.08</c:v>
                </c:pt>
                <c:pt idx="441">
                  <c:v>3.17</c:v>
                </c:pt>
                <c:pt idx="442">
                  <c:v>3.28</c:v>
                </c:pt>
                <c:pt idx="443">
                  <c:v>3.24</c:v>
                </c:pt>
                <c:pt idx="444">
                  <c:v>3.22</c:v>
                </c:pt>
                <c:pt idx="445">
                  <c:v>3.2</c:v>
                </c:pt>
                <c:pt idx="446">
                  <c:v>3.37</c:v>
                </c:pt>
                <c:pt idx="447">
                  <c:v>3.35</c:v>
                </c:pt>
                <c:pt idx="448">
                  <c:v>3.31</c:v>
                </c:pt>
                <c:pt idx="449">
                  <c:v>3.29</c:v>
                </c:pt>
                <c:pt idx="450">
                  <c:v>3.24</c:v>
                </c:pt>
                <c:pt idx="451">
                  <c:v>3.39</c:v>
                </c:pt>
                <c:pt idx="452">
                  <c:v>3.35</c:v>
                </c:pt>
                <c:pt idx="453">
                  <c:v>3.4</c:v>
                </c:pt>
                <c:pt idx="454">
                  <c:v>3.36</c:v>
                </c:pt>
                <c:pt idx="455">
                  <c:v>3.33</c:v>
                </c:pt>
                <c:pt idx="456">
                  <c:v>3.46</c:v>
                </c:pt>
                <c:pt idx="457">
                  <c:v>3.45</c:v>
                </c:pt>
                <c:pt idx="458">
                  <c:v>3.46</c:v>
                </c:pt>
                <c:pt idx="459">
                  <c:v>3.46</c:v>
                </c:pt>
                <c:pt idx="460">
                  <c:v>3.45</c:v>
                </c:pt>
                <c:pt idx="461">
                  <c:v>#N/A</c:v>
                </c:pt>
                <c:pt idx="462">
                  <c:v>3.67</c:v>
                </c:pt>
                <c:pt idx="463">
                  <c:v>3.7</c:v>
                </c:pt>
                <c:pt idx="464">
                  <c:v>3.79</c:v>
                </c:pt>
                <c:pt idx="465">
                  <c:v>3.81</c:v>
                </c:pt>
                <c:pt idx="466">
                  <c:v>3.97</c:v>
                </c:pt>
                <c:pt idx="467">
                  <c:v>4.04</c:v>
                </c:pt>
                <c:pt idx="468">
                  <c:v>4.07</c:v>
                </c:pt>
                <c:pt idx="469">
                  <c:v>4.09</c:v>
                </c:pt>
                <c:pt idx="470">
                  <c:v>4.09</c:v>
                </c:pt>
                <c:pt idx="471">
                  <c:v>4.16</c:v>
                </c:pt>
                <c:pt idx="472">
                  <c:v>4.1399999999999997</c:v>
                </c:pt>
                <c:pt idx="473">
                  <c:v>4.1100000000000003</c:v>
                </c:pt>
                <c:pt idx="474">
                  <c:v>4.13</c:v>
                </c:pt>
                <c:pt idx="475">
                  <c:v>4.18</c:v>
                </c:pt>
                <c:pt idx="476">
                  <c:v>4.22</c:v>
                </c:pt>
                <c:pt idx="477">
                  <c:v>4.2300000000000004</c:v>
                </c:pt>
                <c:pt idx="478">
                  <c:v>4.22</c:v>
                </c:pt>
                <c:pt idx="479">
                  <c:v>4.25</c:v>
                </c:pt>
                <c:pt idx="480">
                  <c:v>4.21</c:v>
                </c:pt>
                <c:pt idx="481">
                  <c:v>4.29</c:v>
                </c:pt>
                <c:pt idx="482">
                  <c:v>4.28</c:v>
                </c:pt>
                <c:pt idx="483">
                  <c:v>4.29</c:v>
                </c:pt>
                <c:pt idx="484">
                  <c:v>4.28</c:v>
                </c:pt>
                <c:pt idx="485">
                  <c:v>#N/A</c:v>
                </c:pt>
                <c:pt idx="486">
                  <c:v>4.34</c:v>
                </c:pt>
                <c:pt idx="487">
                  <c:v>4.3099999999999996</c:v>
                </c:pt>
                <c:pt idx="488">
                  <c:v>4.32</c:v>
                </c:pt>
                <c:pt idx="489">
                  <c:v>4.32</c:v>
                </c:pt>
                <c:pt idx="490">
                  <c:v>4.34</c:v>
                </c:pt>
                <c:pt idx="491">
                  <c:v>4.41</c:v>
                </c:pt>
                <c:pt idx="492">
                  <c:v>4.4000000000000004</c:v>
                </c:pt>
                <c:pt idx="493">
                  <c:v>4.4000000000000004</c:v>
                </c:pt>
                <c:pt idx="494">
                  <c:v>#N/A</c:v>
                </c:pt>
                <c:pt idx="495">
                  <c:v>4.41</c:v>
                </c:pt>
                <c:pt idx="496">
                  <c:v>4.41</c:v>
                </c:pt>
                <c:pt idx="497">
                  <c:v>4.38</c:v>
                </c:pt>
                <c:pt idx="498">
                  <c:v>4.37</c:v>
                </c:pt>
                <c:pt idx="499">
                  <c:v>4.33</c:v>
                </c:pt>
                <c:pt idx="500">
                  <c:v>4.34</c:v>
                </c:pt>
                <c:pt idx="501">
                  <c:v>4.3600000000000003</c:v>
                </c:pt>
                <c:pt idx="502">
                  <c:v>4.37</c:v>
                </c:pt>
                <c:pt idx="503">
                  <c:v>4.29</c:v>
                </c:pt>
                <c:pt idx="504">
                  <c:v>4.28</c:v>
                </c:pt>
                <c:pt idx="505">
                  <c:v>4.3099999999999996</c:v>
                </c:pt>
                <c:pt idx="506">
                  <c:v>4.38</c:v>
                </c:pt>
                <c:pt idx="507">
                  <c:v>4.3499999999999996</c:v>
                </c:pt>
                <c:pt idx="508">
                  <c:v>4.33</c:v>
                </c:pt>
                <c:pt idx="509">
                  <c:v>4.34</c:v>
                </c:pt>
                <c:pt idx="510">
                  <c:v>4.3099999999999996</c:v>
                </c:pt>
                <c:pt idx="511">
                  <c:v>4.37</c:v>
                </c:pt>
                <c:pt idx="512">
                  <c:v>4.3499999999999996</c:v>
                </c:pt>
                <c:pt idx="513">
                  <c:v>4.33</c:v>
                </c:pt>
                <c:pt idx="514">
                  <c:v>4.3499999999999996</c:v>
                </c:pt>
                <c:pt idx="515">
                  <c:v>4.34</c:v>
                </c:pt>
                <c:pt idx="516">
                  <c:v>#N/A</c:v>
                </c:pt>
                <c:pt idx="517">
                  <c:v>4.46</c:v>
                </c:pt>
                <c:pt idx="518">
                  <c:v>4.46</c:v>
                </c:pt>
                <c:pt idx="519">
                  <c:v>4.45</c:v>
                </c:pt>
                <c:pt idx="520">
                  <c:v>4.42</c:v>
                </c:pt>
                <c:pt idx="521">
                  <c:v>#N/A</c:v>
                </c:pt>
                <c:pt idx="522">
                  <c:v>4.53</c:v>
                </c:pt>
                <c:pt idx="523">
                  <c:v>4.55</c:v>
                </c:pt>
                <c:pt idx="524">
                  <c:v>4.66</c:v>
                </c:pt>
                <c:pt idx="525">
                  <c:v>4.67</c:v>
                </c:pt>
                <c:pt idx="526">
                  <c:v>4.7</c:v>
                </c:pt>
                <c:pt idx="527">
                  <c:v>4.7300000000000004</c:v>
                </c:pt>
                <c:pt idx="528">
                  <c:v>4.72</c:v>
                </c:pt>
                <c:pt idx="529">
                  <c:v>4.66</c:v>
                </c:pt>
                <c:pt idx="530">
                  <c:v>4.67</c:v>
                </c:pt>
                <c:pt idx="531">
                  <c:v>#N/A</c:v>
                </c:pt>
                <c:pt idx="532">
                  <c:v>4.71</c:v>
                </c:pt>
                <c:pt idx="533">
                  <c:v>4.6900000000000004</c:v>
                </c:pt>
                <c:pt idx="534">
                  <c:v>4.71</c:v>
                </c:pt>
                <c:pt idx="535">
                  <c:v>4.72</c:v>
                </c:pt>
                <c:pt idx="536">
                  <c:v>4.7300000000000004</c:v>
                </c:pt>
                <c:pt idx="537">
                  <c:v>4.72</c:v>
                </c:pt>
                <c:pt idx="538">
                  <c:v>4.72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82-4AB5-A31C-54E71AA0FCC0}"/>
            </c:ext>
          </c:extLst>
        </c:ser>
        <c:ser>
          <c:idx val="5"/>
          <c:order val="5"/>
          <c:spPr>
            <a:ln w="412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Sheet1!$I$7:$I$888</c:f>
              <c:numCache>
                <c:formatCode>General</c:formatCode>
                <c:ptCount val="882"/>
                <c:pt idx="538" formatCode="0.00">
                  <c:v>4.72</c:v>
                </c:pt>
                <c:pt idx="607" formatCode="0.00">
                  <c:v>4.75</c:v>
                </c:pt>
                <c:pt idx="698" formatCode="0.00">
                  <c:v>4.8915963172912598</c:v>
                </c:pt>
                <c:pt idx="790" formatCode="0.00">
                  <c:v>4.9750475883483887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82-4AB5-A31C-54E71AA0F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55888"/>
        <c:axId val="192056304"/>
      </c:lineChart>
      <c:dateAx>
        <c:axId val="192055888"/>
        <c:scaling>
          <c:orientation val="minMax"/>
          <c:max val="45219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338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56304"/>
        <c:crosses val="autoZero"/>
        <c:auto val="1"/>
        <c:lblOffset val="100"/>
        <c:baseTimeUnit val="days"/>
        <c:majorUnit val="4"/>
        <c:majorTimeUnit val="months"/>
      </c:dateAx>
      <c:valAx>
        <c:axId val="192056304"/>
        <c:scaling>
          <c:orientation val="minMax"/>
          <c:max val="6"/>
        </c:scaling>
        <c:delete val="0"/>
        <c:axPos val="l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rgbClr val="00338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558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8940519963400272E-2"/>
          <c:y val="0.13689753305046243"/>
          <c:w val="0.29567201521610825"/>
          <c:h val="0.1664371179637623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92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192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GDP Level</a:t>
            </a:r>
          </a:p>
          <a:p>
            <a:pPr algn="l">
              <a:defRPr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Indexed to start of recession = 100</a:t>
            </a:r>
            <a:endParaRPr lang="en-US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5758904301765877E-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680760394928361E-2"/>
          <c:y val="0.1694522208621381"/>
          <c:w val="0.8967201304736685"/>
          <c:h val="0.718759454606736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1990-91 Recession</c:v>
                </c:pt>
              </c:strCache>
            </c:strRef>
          </c:tx>
          <c:spPr>
            <a:ln w="41275" cap="rnd">
              <a:solidFill>
                <a:srgbClr val="09C0AE"/>
              </a:solidFill>
              <a:round/>
            </a:ln>
            <a:effectLst/>
          </c:spPr>
          <c:marker>
            <c:symbol val="none"/>
          </c:marker>
          <c:cat>
            <c:numRef>
              <c:f>Sheet1!$A$21:$A$32</c:f>
              <c:numCache>
                <c:formatCode>General</c:formatCode>
                <c:ptCount val="12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</c:numCache>
            </c:numRef>
          </c:cat>
          <c:val>
            <c:numRef>
              <c:f>Sheet1!$B$21:$B$32</c:f>
              <c:numCache>
                <c:formatCode>General</c:formatCode>
                <c:ptCount val="12"/>
                <c:pt idx="0">
                  <c:v>98.494649670976784</c:v>
                </c:pt>
                <c:pt idx="1">
                  <c:v>99.571381394829388</c:v>
                </c:pt>
                <c:pt idx="2">
                  <c:v>99.932597721829225</c:v>
                </c:pt>
                <c:pt idx="3">
                  <c:v>100</c:v>
                </c:pt>
                <c:pt idx="4">
                  <c:v>99.089184098045408</c:v>
                </c:pt>
                <c:pt idx="5">
                  <c:v>98.626001062613085</c:v>
                </c:pt>
                <c:pt idx="6">
                  <c:v>99.395095151079232</c:v>
                </c:pt>
                <c:pt idx="7">
                  <c:v>99.896306709214898</c:v>
                </c:pt>
                <c:pt idx="8">
                  <c:v>100.24542603200996</c:v>
                </c:pt>
                <c:pt idx="9">
                  <c:v>101.44487623573575</c:v>
                </c:pt>
                <c:pt idx="10">
                  <c:v>102.5458019679979</c:v>
                </c:pt>
                <c:pt idx="11">
                  <c:v>103.55859550612139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EF-4289-AC94-2492FCA567A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2001 Recession</c:v>
                </c:pt>
              </c:strCache>
            </c:strRef>
          </c:tx>
          <c:spPr>
            <a:ln w="41275" cap="rnd">
              <a:solidFill>
                <a:srgbClr val="00B8F5"/>
              </a:solidFill>
              <a:round/>
            </a:ln>
            <a:effectLst/>
          </c:spPr>
          <c:marker>
            <c:symbol val="none"/>
          </c:marker>
          <c:cat>
            <c:numRef>
              <c:f>Sheet1!$A$21:$A$32</c:f>
              <c:numCache>
                <c:formatCode>General</c:formatCode>
                <c:ptCount val="12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</c:numCache>
            </c:numRef>
          </c:cat>
          <c:val>
            <c:numRef>
              <c:f>Sheet1!$C$21:$C$32</c:f>
              <c:numCache>
                <c:formatCode>General</c:formatCode>
                <c:ptCount val="12"/>
                <c:pt idx="0">
                  <c:v>99.116517160882296</c:v>
                </c:pt>
                <c:pt idx="1">
                  <c:v>99.705505720294099</c:v>
                </c:pt>
                <c:pt idx="2">
                  <c:v>99.381682542336449</c:v>
                </c:pt>
                <c:pt idx="3">
                  <c:v>100</c:v>
                </c:pt>
                <c:pt idx="4">
                  <c:v>99.599200053527554</c:v>
                </c:pt>
                <c:pt idx="5">
                  <c:v>99.875359908694108</c:v>
                </c:pt>
                <c:pt idx="6">
                  <c:v>100.70263417700531</c:v>
                </c:pt>
                <c:pt idx="7">
                  <c:v>101.32217238438534</c:v>
                </c:pt>
                <c:pt idx="8">
                  <c:v>101.73153303140123</c:v>
                </c:pt>
                <c:pt idx="9">
                  <c:v>101.86473382325059</c:v>
                </c:pt>
                <c:pt idx="10">
                  <c:v>102.39018158729296</c:v>
                </c:pt>
                <c:pt idx="11">
                  <c:v>103.30543482409537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F-4289-AC94-2492FCA567A1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2008-09 Recession</c:v>
                </c:pt>
              </c:strCache>
            </c:strRef>
          </c:tx>
          <c:spPr>
            <a:ln w="41275" cap="rnd">
              <a:solidFill>
                <a:srgbClr val="7213EA"/>
              </a:solidFill>
              <a:round/>
            </a:ln>
            <a:effectLst/>
          </c:spPr>
          <c:marker>
            <c:symbol val="none"/>
          </c:marker>
          <c:cat>
            <c:numRef>
              <c:f>Sheet1!$A$21:$A$32</c:f>
              <c:numCache>
                <c:formatCode>General</c:formatCode>
                <c:ptCount val="12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</c:numCache>
            </c:numRef>
          </c:cat>
          <c:val>
            <c:numRef>
              <c:f>Sheet1!$D$21:$D$32</c:f>
              <c:numCache>
                <c:formatCode>General</c:formatCode>
                <c:ptCount val="12"/>
                <c:pt idx="0">
                  <c:v>99.202979230155236</c:v>
                </c:pt>
                <c:pt idx="1">
                  <c:v>99.800224507730945</c:v>
                </c:pt>
                <c:pt idx="2">
                  <c:v>100.40885747921484</c:v>
                </c:pt>
                <c:pt idx="3">
                  <c:v>100</c:v>
                </c:pt>
                <c:pt idx="4">
                  <c:v>100.57240177983111</c:v>
                </c:pt>
                <c:pt idx="5">
                  <c:v>100.04243552143728</c:v>
                </c:pt>
                <c:pt idx="6">
                  <c:v>97.85840017822396</c:v>
                </c:pt>
                <c:pt idx="7">
                  <c:v>96.717732838418044</c:v>
                </c:pt>
                <c:pt idx="8">
                  <c:v>96.553154482837698</c:v>
                </c:pt>
                <c:pt idx="9">
                  <c:v>96.903011927234999</c:v>
                </c:pt>
                <c:pt idx="10">
                  <c:v>97.938100946278098</c:v>
                </c:pt>
                <c:pt idx="11">
                  <c:v>98.42769979316283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EF-4289-AC94-2492FCA567A1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2020 Recession</c:v>
                </c:pt>
              </c:strCache>
            </c:strRef>
          </c:tx>
          <c:spPr>
            <a:ln w="41275" cap="rnd">
              <a:solidFill>
                <a:srgbClr val="00338D"/>
              </a:solidFill>
              <a:round/>
            </a:ln>
            <a:effectLst/>
          </c:spPr>
          <c:marker>
            <c:symbol val="none"/>
          </c:marker>
          <c:cat>
            <c:numRef>
              <c:f>Sheet1!$A$21:$A$32</c:f>
              <c:numCache>
                <c:formatCode>General</c:formatCode>
                <c:ptCount val="12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</c:numCache>
            </c:numRef>
          </c:cat>
          <c:val>
            <c:numRef>
              <c:f>Sheet1!$E$21:$E$32</c:f>
              <c:numCache>
                <c:formatCode>General</c:formatCode>
                <c:ptCount val="12"/>
                <c:pt idx="0">
                  <c:v>98.020672418370452</c:v>
                </c:pt>
                <c:pt idx="1">
                  <c:v>98.680451844402356</c:v>
                </c:pt>
                <c:pt idx="2">
                  <c:v>99.558460573146618</c:v>
                </c:pt>
                <c:pt idx="3">
                  <c:v>100</c:v>
                </c:pt>
                <c:pt idx="4">
                  <c:v>98.824244439067684</c:v>
                </c:pt>
                <c:pt idx="5">
                  <c:v>90.440022667951098</c:v>
                </c:pt>
                <c:pt idx="6">
                  <c:v>97.543610027380808</c:v>
                </c:pt>
                <c:pt idx="7">
                  <c:v>98.483358758833404</c:v>
                </c:pt>
                <c:pt idx="8">
                  <c:v>100.00253506248127</c:v>
                </c:pt>
                <c:pt idx="9">
                  <c:v>101.70949852613393</c:v>
                </c:pt>
                <c:pt idx="10">
                  <c:v>102.37772816043673</c:v>
                </c:pt>
                <c:pt idx="11">
                  <c:v>104.11345442160891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EF-4289-AC94-2492FCA567A1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(F) 2022-23 Recession</c:v>
                </c:pt>
              </c:strCache>
            </c:strRef>
          </c:tx>
          <c:spPr>
            <a:ln w="41275" cap="rnd">
              <a:solidFill>
                <a:srgbClr val="FD349C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41275" cap="rnd">
                <a:solidFill>
                  <a:srgbClr val="FD349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F-4289-AC94-2492FCA567A1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41275" cap="rnd">
                <a:solidFill>
                  <a:srgbClr val="FD349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EF-4289-AC94-2492FCA567A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41275" cap="rnd">
                <a:solidFill>
                  <a:srgbClr val="FD349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EF-4289-AC94-2492FCA567A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41275" cap="rnd">
                <a:solidFill>
                  <a:srgbClr val="FD349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EF-4289-AC94-2492FCA567A1}"/>
              </c:ext>
            </c:extLst>
          </c:dPt>
          <c:cat>
            <c:numRef>
              <c:f>Sheet1!$A$21:$A$32</c:f>
              <c:numCache>
                <c:formatCode>General</c:formatCode>
                <c:ptCount val="12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</c:numCache>
            </c:numRef>
          </c:cat>
          <c:val>
            <c:numRef>
              <c:f>Sheet1!$F$21:$F$32</c:f>
              <c:numCache>
                <c:formatCode>General</c:formatCode>
                <c:ptCount val="12"/>
                <c:pt idx="0">
                  <c:v>99.150364504117064</c:v>
                </c:pt>
                <c:pt idx="1">
                  <c:v>99.947553364451664</c:v>
                </c:pt>
                <c:pt idx="2">
                  <c:v>100.50348770126396</c:v>
                </c:pt>
                <c:pt idx="3">
                  <c:v>100</c:v>
                </c:pt>
                <c:pt idx="4">
                  <c:v>99.606650233387526</c:v>
                </c:pt>
                <c:pt idx="5">
                  <c:v>99.884617401793676</c:v>
                </c:pt>
                <c:pt idx="6">
                  <c:v>100.27796716840615</c:v>
                </c:pt>
                <c:pt idx="7">
                  <c:v>100.83390150521845</c:v>
                </c:pt>
                <c:pt idx="8">
                  <c:v>101.41605915980489</c:v>
                </c:pt>
                <c:pt idx="9">
                  <c:v>101.99821681439136</c:v>
                </c:pt>
                <c:pt idx="10">
                  <c:v>102.53317249698432</c:v>
                </c:pt>
                <c:pt idx="11">
                  <c:v>103.00519221691928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7EF-4289-AC94-2492FCA56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9778992"/>
        <c:axId val="1749781488"/>
      </c:lineChart>
      <c:catAx>
        <c:axId val="1749778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Quarters relative to start of recession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9781488"/>
        <c:crosses val="autoZero"/>
        <c:auto val="1"/>
        <c:lblAlgn val="ctr"/>
        <c:lblOffset val="100"/>
        <c:noMultiLvlLbl val="0"/>
      </c:catAx>
      <c:valAx>
        <c:axId val="1749781488"/>
        <c:scaling>
          <c:orientation val="minMax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977899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4214288864172"/>
          <c:y val="3.1201517197443115E-2"/>
          <c:w val="0.28430408782421129"/>
          <c:h val="0.257527181928619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2023 Global GDP Forecasts</a:t>
            </a:r>
          </a:p>
        </c:rich>
      </c:tx>
      <c:layout>
        <c:manualLayout>
          <c:xMode val="edge"/>
          <c:yMode val="edge"/>
          <c:x val="1.2420076817568693E-3"/>
          <c:y val="1.3976240391334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527854453725887E-2"/>
          <c:y val="0.12583502533881377"/>
          <c:w val="0.91786210599606965"/>
          <c:h val="0.79301408078707147"/>
        </c:manualLayout>
      </c:layout>
      <c:line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India 6.3%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Sheet1!$D$7:$D$13</c:f>
              <c:numCache>
                <c:formatCode>General</c:formatCode>
                <c:ptCount val="7"/>
                <c:pt idx="0">
                  <c:v>6.7949999999999999</c:v>
                </c:pt>
                <c:pt idx="1">
                  <c:v>6.4539999999999997</c:v>
                </c:pt>
                <c:pt idx="2">
                  <c:v>3.738</c:v>
                </c:pt>
                <c:pt idx="3">
                  <c:v>-6.5960000000000001</c:v>
                </c:pt>
                <c:pt idx="4">
                  <c:v>8.6809999999999992</c:v>
                </c:pt>
                <c:pt idx="5">
                  <c:v>7.2</c:v>
                </c:pt>
                <c:pt idx="6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9-45D1-8551-CC45739A70A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Vietnam 6.3%</c:v>
                </c:pt>
              </c:strCache>
            </c:strRef>
          </c:tx>
          <c:spPr>
            <a:ln w="412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Sheet1!$C$7:$C$13</c:f>
              <c:numCache>
                <c:formatCode>General</c:formatCode>
                <c:ptCount val="7"/>
                <c:pt idx="0">
                  <c:v>6.94</c:v>
                </c:pt>
                <c:pt idx="1">
                  <c:v>7.1970000000000001</c:v>
                </c:pt>
                <c:pt idx="2">
                  <c:v>7.15</c:v>
                </c:pt>
                <c:pt idx="3">
                  <c:v>2.944</c:v>
                </c:pt>
                <c:pt idx="4">
                  <c:v>2.5760000000000001</c:v>
                </c:pt>
                <c:pt idx="5">
                  <c:v>7.0019999999999998</c:v>
                </c:pt>
                <c:pt idx="6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9-45D1-8551-CC45739A70A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China 5.2%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Sheet1!$E$7:$E$13</c:f>
              <c:numCache>
                <c:formatCode>General</c:formatCode>
                <c:ptCount val="7"/>
                <c:pt idx="0">
                  <c:v>6.9470000000000001</c:v>
                </c:pt>
                <c:pt idx="1">
                  <c:v>6.7510000000000003</c:v>
                </c:pt>
                <c:pt idx="2">
                  <c:v>5.9509999999999996</c:v>
                </c:pt>
                <c:pt idx="3">
                  <c:v>2.2440000000000002</c:v>
                </c:pt>
                <c:pt idx="4">
                  <c:v>8.08</c:v>
                </c:pt>
                <c:pt idx="5">
                  <c:v>3.5</c:v>
                </c:pt>
                <c:pt idx="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D9-45D1-8551-CC45739A70A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Japan 1.0%</c:v>
                </c:pt>
              </c:strCache>
            </c:strRef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Sheet1!$F$7:$F$13</c:f>
              <c:numCache>
                <c:formatCode>General</c:formatCode>
                <c:ptCount val="7"/>
                <c:pt idx="0">
                  <c:v>1.675</c:v>
                </c:pt>
                <c:pt idx="1">
                  <c:v>0.64300000000000002</c:v>
                </c:pt>
                <c:pt idx="2">
                  <c:v>-0.35699999999999998</c:v>
                </c:pt>
                <c:pt idx="3">
                  <c:v>-4.6189999999999998</c:v>
                </c:pt>
                <c:pt idx="4">
                  <c:v>1.657</c:v>
                </c:pt>
                <c:pt idx="5">
                  <c:v>1.6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D9-45D1-8551-CC45739A70A5}"/>
            </c:ext>
          </c:extLst>
        </c:ser>
        <c:ser>
          <c:idx val="8"/>
          <c:order val="4"/>
          <c:tx>
            <c:strRef>
              <c:f>Sheet1!$G$1</c:f>
              <c:strCache>
                <c:ptCount val="1"/>
                <c:pt idx="0">
                  <c:v>Mexico 0.9%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Sheet1!$G$7:$G$13</c:f>
              <c:numCache>
                <c:formatCode>General</c:formatCode>
                <c:ptCount val="7"/>
                <c:pt idx="0">
                  <c:v>2.113</c:v>
                </c:pt>
                <c:pt idx="1">
                  <c:v>2.1949999999999998</c:v>
                </c:pt>
                <c:pt idx="2">
                  <c:v>-0.19900000000000001</c:v>
                </c:pt>
                <c:pt idx="3">
                  <c:v>-8.0570000000000004</c:v>
                </c:pt>
                <c:pt idx="4">
                  <c:v>4.782</c:v>
                </c:pt>
                <c:pt idx="5">
                  <c:v>2.1360000000000001</c:v>
                </c:pt>
                <c:pt idx="6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D9-45D1-8551-CC45739A70A5}"/>
            </c:ext>
          </c:extLst>
        </c:ser>
        <c:ser>
          <c:idx val="9"/>
          <c:order val="5"/>
          <c:tx>
            <c:strRef>
              <c:f>Sheet1!$H$1</c:f>
              <c:strCache>
                <c:ptCount val="1"/>
                <c:pt idx="0">
                  <c:v>Brazil 0.8%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Sheet1!$H$7:$H$13</c:f>
              <c:numCache>
                <c:formatCode>General</c:formatCode>
                <c:ptCount val="7"/>
                <c:pt idx="0">
                  <c:v>1.323</c:v>
                </c:pt>
                <c:pt idx="1">
                  <c:v>1.784</c:v>
                </c:pt>
                <c:pt idx="2">
                  <c:v>1.2210000000000001</c:v>
                </c:pt>
                <c:pt idx="3">
                  <c:v>-3.879</c:v>
                </c:pt>
                <c:pt idx="4">
                  <c:v>4.6189999999999998</c:v>
                </c:pt>
                <c:pt idx="5">
                  <c:v>2.7879999999999998</c:v>
                </c:pt>
                <c:pt idx="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D9-45D1-8551-CC45739A70A5}"/>
            </c:ext>
          </c:extLst>
        </c:ser>
        <c:ser>
          <c:idx val="5"/>
          <c:order val="6"/>
          <c:tx>
            <c:strRef>
              <c:f>Sheet1!$I$1</c:f>
              <c:strCache>
                <c:ptCount val="1"/>
                <c:pt idx="0">
                  <c:v>France 0.6%</c:v>
                </c:pt>
              </c:strCache>
            </c:strRef>
          </c:tx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Sheet1!$I$7:$I$13</c:f>
              <c:numCache>
                <c:formatCode>General</c:formatCode>
                <c:ptCount val="7"/>
                <c:pt idx="0">
                  <c:v>2.448</c:v>
                </c:pt>
                <c:pt idx="1">
                  <c:v>1.823</c:v>
                </c:pt>
                <c:pt idx="2">
                  <c:v>1.8839999999999999</c:v>
                </c:pt>
                <c:pt idx="3">
                  <c:v>-7.9020000000000001</c:v>
                </c:pt>
                <c:pt idx="4">
                  <c:v>6.766</c:v>
                </c:pt>
                <c:pt idx="5">
                  <c:v>2.5</c:v>
                </c:pt>
                <c:pt idx="6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8D9-45D1-8551-CC45739A70A5}"/>
            </c:ext>
          </c:extLst>
        </c:ser>
        <c:ser>
          <c:idx val="4"/>
          <c:order val="7"/>
          <c:tx>
            <c:strRef>
              <c:f>Sheet1!$J$1</c:f>
              <c:strCache>
                <c:ptCount val="1"/>
                <c:pt idx="0">
                  <c:v>US 0.2%</c:v>
                </c:pt>
              </c:strCache>
            </c:strRef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Sheet1!$J$7:$J$13</c:f>
              <c:numCache>
                <c:formatCode>General</c:formatCode>
                <c:ptCount val="7"/>
                <c:pt idx="0">
                  <c:v>2.2549999999999999</c:v>
                </c:pt>
                <c:pt idx="1">
                  <c:v>2.919</c:v>
                </c:pt>
                <c:pt idx="2">
                  <c:v>2.2890000000000001</c:v>
                </c:pt>
                <c:pt idx="3">
                  <c:v>-3.4049999999999998</c:v>
                </c:pt>
                <c:pt idx="4">
                  <c:v>5.6710000000000003</c:v>
                </c:pt>
                <c:pt idx="5">
                  <c:v>1.8</c:v>
                </c:pt>
                <c:pt idx="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8D9-45D1-8551-CC45739A70A5}"/>
            </c:ext>
          </c:extLst>
        </c:ser>
        <c:ser>
          <c:idx val="6"/>
          <c:order val="8"/>
          <c:tx>
            <c:strRef>
              <c:f>Sheet1!$K$1</c:f>
              <c:strCache>
                <c:ptCount val="1"/>
                <c:pt idx="0">
                  <c:v>UK -0.2%</c:v>
                </c:pt>
              </c:strCache>
            </c:strRef>
          </c:tx>
          <c:spPr>
            <a:ln w="412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Sheet1!$K$7:$K$13</c:f>
              <c:numCache>
                <c:formatCode>General</c:formatCode>
                <c:ptCount val="7"/>
                <c:pt idx="0">
                  <c:v>2.1339999999999999</c:v>
                </c:pt>
                <c:pt idx="1">
                  <c:v>1.651</c:v>
                </c:pt>
                <c:pt idx="2">
                  <c:v>1.6719999999999999</c:v>
                </c:pt>
                <c:pt idx="3">
                  <c:v>-9.27</c:v>
                </c:pt>
                <c:pt idx="4">
                  <c:v>7.4409999999999998</c:v>
                </c:pt>
                <c:pt idx="5">
                  <c:v>3.2</c:v>
                </c:pt>
                <c:pt idx="6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8D9-45D1-8551-CC45739A70A5}"/>
            </c:ext>
          </c:extLst>
        </c:ser>
        <c:ser>
          <c:idx val="7"/>
          <c:order val="9"/>
          <c:tx>
            <c:strRef>
              <c:f>Sheet1!$L$1</c:f>
              <c:strCache>
                <c:ptCount val="1"/>
                <c:pt idx="0">
                  <c:v>Germany -0.5%</c:v>
                </c:pt>
              </c:strCache>
            </c:strRef>
          </c:tx>
          <c:spPr>
            <a:ln w="412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Sheet1!$B$7:$B$13</c:f>
              <c:numCache>
                <c:formatCode>yy</c:formatCode>
                <c:ptCount val="7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44926</c:v>
                </c:pt>
                <c:pt idx="6">
                  <c:v>45291</c:v>
                </c:pt>
              </c:numCache>
            </c:numRef>
          </c:cat>
          <c:val>
            <c:numRef>
              <c:f>Sheet1!$L$7:$L$13</c:f>
              <c:numCache>
                <c:formatCode>General</c:formatCode>
                <c:ptCount val="7"/>
                <c:pt idx="0">
                  <c:v>2.68</c:v>
                </c:pt>
                <c:pt idx="1">
                  <c:v>0.98399999999999999</c:v>
                </c:pt>
                <c:pt idx="2">
                  <c:v>1.054</c:v>
                </c:pt>
                <c:pt idx="3">
                  <c:v>-3.6920000000000002</c:v>
                </c:pt>
                <c:pt idx="4">
                  <c:v>2.625</c:v>
                </c:pt>
                <c:pt idx="5">
                  <c:v>1.5</c:v>
                </c:pt>
                <c:pt idx="6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8D9-45D1-8551-CC45739A7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862512"/>
        <c:axId val="207870416"/>
      </c:lineChart>
      <c:dateAx>
        <c:axId val="207862512"/>
        <c:scaling>
          <c:orientation val="minMax"/>
        </c:scaling>
        <c:delete val="0"/>
        <c:axPos val="b"/>
        <c:numFmt formatCode="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870416"/>
        <c:crosses val="autoZero"/>
        <c:auto val="1"/>
        <c:lblOffset val="100"/>
        <c:baseTimeUnit val="years"/>
      </c:dateAx>
      <c:valAx>
        <c:axId val="207870416"/>
        <c:scaling>
          <c:orientation val="minMax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862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01356080489939"/>
          <c:y val="0.52791054243219593"/>
          <c:w val="0.21666666666666665"/>
          <c:h val="0.41796456692913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New Foreign Direct Investment</a:t>
            </a:r>
          </a:p>
        </c:rich>
      </c:tx>
      <c:layout>
        <c:manualLayout>
          <c:xMode val="edge"/>
          <c:yMode val="edge"/>
          <c:x val="1.1077781943923668E-3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88024820401561E-2"/>
          <c:y val="0.12504855643044618"/>
          <c:w val="0.92294448142976648"/>
          <c:h val="0.63659951881014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Acquisitions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2009–2013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chart!$B$2:$B$20</c:f>
              <c:numCache>
                <c:formatCode>General</c:formatCode>
                <c:ptCount val="19"/>
                <c:pt idx="0">
                  <c:v>265.12700000000001</c:v>
                </c:pt>
                <c:pt idx="1">
                  <c:v>322.70299999999997</c:v>
                </c:pt>
                <c:pt idx="2">
                  <c:v>138.09100000000001</c:v>
                </c:pt>
                <c:pt idx="3">
                  <c:v>43.442</c:v>
                </c:pt>
                <c:pt idx="4">
                  <c:v>50.212000000000003</c:v>
                </c:pt>
                <c:pt idx="5">
                  <c:v>72.738</c:v>
                </c:pt>
                <c:pt idx="6">
                  <c:v>73.997</c:v>
                </c:pt>
                <c:pt idx="7">
                  <c:v>148.60400000000001</c:v>
                </c:pt>
                <c:pt idx="8">
                  <c:v>223.61600000000001</c:v>
                </c:pt>
                <c:pt idx="9">
                  <c:v>242.79900000000001</c:v>
                </c:pt>
                <c:pt idx="10">
                  <c:v>0</c:v>
                </c:pt>
                <c:pt idx="11">
                  <c:v>242.58</c:v>
                </c:pt>
                <c:pt idx="12">
                  <c:v>425.78800000000001</c:v>
                </c:pt>
                <c:pt idx="13">
                  <c:v>370.31700000000001</c:v>
                </c:pt>
                <c:pt idx="14">
                  <c:v>261.45499999999998</c:v>
                </c:pt>
                <c:pt idx="15">
                  <c:v>303.334</c:v>
                </c:pt>
                <c:pt idx="16">
                  <c:v>215.84700000000001</c:v>
                </c:pt>
                <c:pt idx="17">
                  <c:v>135.91900000000001</c:v>
                </c:pt>
                <c:pt idx="18">
                  <c:v>330.16500000000002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B-4D39-B4FC-4EC44DC6890A}"/>
            </c:ext>
          </c:extLst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Establishments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2009–2013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chart!$C$2:$C$20</c:f>
              <c:numCache>
                <c:formatCode>General</c:formatCode>
                <c:ptCount val="19"/>
                <c:pt idx="0">
                  <c:v>9.8290000000000006</c:v>
                </c:pt>
                <c:pt idx="1">
                  <c:v>12.926</c:v>
                </c:pt>
                <c:pt idx="2">
                  <c:v>9.0169999999999995</c:v>
                </c:pt>
                <c:pt idx="3">
                  <c:v>11.077</c:v>
                </c:pt>
                <c:pt idx="4">
                  <c:v>13.379</c:v>
                </c:pt>
                <c:pt idx="5">
                  <c:v>13.481</c:v>
                </c:pt>
                <c:pt idx="6">
                  <c:v>17.393000000000001</c:v>
                </c:pt>
                <c:pt idx="7">
                  <c:v>16.998999999999999</c:v>
                </c:pt>
                <c:pt idx="8">
                  <c:v>28.300999999999998</c:v>
                </c:pt>
                <c:pt idx="9">
                  <c:v>17.564</c:v>
                </c:pt>
                <c:pt idx="10">
                  <c:v>0</c:v>
                </c:pt>
                <c:pt idx="11">
                  <c:v>14.183</c:v>
                </c:pt>
                <c:pt idx="12">
                  <c:v>10.739000000000001</c:v>
                </c:pt>
                <c:pt idx="13">
                  <c:v>6.5039999999999996</c:v>
                </c:pt>
                <c:pt idx="14">
                  <c:v>6.0439999999999996</c:v>
                </c:pt>
                <c:pt idx="15">
                  <c:v>4.88</c:v>
                </c:pt>
                <c:pt idx="16">
                  <c:v>2.7280000000000002</c:v>
                </c:pt>
                <c:pt idx="17">
                  <c:v>2.6230000000000002</c:v>
                </c:pt>
                <c:pt idx="18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B-4D39-B4FC-4EC44DC6890A}"/>
            </c:ext>
          </c:extLst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Expansions*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2009–2013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chart!$D$2:$D$20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3.7240000000000002</c:v>
                </c:pt>
                <c:pt idx="12">
                  <c:v>3.0369999999999999</c:v>
                </c:pt>
                <c:pt idx="13">
                  <c:v>2.907</c:v>
                </c:pt>
                <c:pt idx="14">
                  <c:v>5.2569999999999997</c:v>
                </c:pt>
                <c:pt idx="15">
                  <c:v>4.2409999999999997</c:v>
                </c:pt>
                <c:pt idx="16">
                  <c:v>2.64</c:v>
                </c:pt>
                <c:pt idx="17">
                  <c:v>2.8290000000000002</c:v>
                </c:pt>
                <c:pt idx="18">
                  <c:v>1.7609999999999999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B-4D39-B4FC-4EC44DC68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353919"/>
        <c:axId val="772340879"/>
      </c:barChart>
      <c:catAx>
        <c:axId val="766353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340879"/>
        <c:crosses val="autoZero"/>
        <c:auto val="1"/>
        <c:lblAlgn val="ctr"/>
        <c:lblOffset val="100"/>
        <c:noMultiLvlLbl val="0"/>
      </c:catAx>
      <c:valAx>
        <c:axId val="772340879"/>
        <c:scaling>
          <c:orientation val="minMax"/>
        </c:scaling>
        <c:delete val="0"/>
        <c:axPos val="l"/>
        <c:numFmt formatCode="&quot;$&quot;0\ &quot;Bln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6353919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79522483473886"/>
          <c:y val="0.12776574803149607"/>
          <c:w val="0.17483740075239215"/>
          <c:h val="0.19746850393700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Investment and Jobs Act Appropriations,</a:t>
            </a:r>
          </a:p>
          <a:p>
            <a: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Mode</a:t>
            </a:r>
            <a:r>
              <a:rPr lang="en-US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Transportation</a:t>
            </a:r>
          </a:p>
        </c:rich>
      </c:tx>
      <c:layout>
        <c:manualLayout>
          <c:xMode val="edge"/>
          <c:yMode val="edge"/>
          <c:x val="1.7758666493271836E-2"/>
          <c:y val="3.030303030303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'Chart 5'!$C$1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73-4BF2-8A41-C761BF497A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73-4BF2-8A41-C761BF497A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73-4BF2-8A41-C761BF497A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73-4BF2-8A41-C761BF497A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73-4BF2-8A41-C761BF497A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73-4BF2-8A41-C761BF497AC7}"/>
              </c:ext>
            </c:extLst>
          </c:dPt>
          <c:dLbls>
            <c:dLbl>
              <c:idx val="0"/>
              <c:layout>
                <c:manualLayout>
                  <c:x val="-5.4460458739207719E-2"/>
                  <c:y val="-5.35910417337788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26%, $132 </a:t>
                    </a:r>
                    <a:r>
                      <a:rPr lang="en-US" dirty="0" err="1"/>
                      <a:t>bln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73-4BF2-8A41-C761BF497AC7}"/>
                </c:ext>
              </c:extLst>
            </c:dLbl>
            <c:dLbl>
              <c:idx val="1"/>
              <c:layout>
                <c:manualLayout>
                  <c:x val="6.7895943212045945E-3"/>
                  <c:y val="-1.6602923680555556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29%, $148 bln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73-4BF2-8A41-C761BF497A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21%, $109 bln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73-4BF2-8A41-C761BF497A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11%, $56 bln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73-4BF2-8A41-C761BF497AC7}"/>
                </c:ext>
              </c:extLst>
            </c:dLbl>
            <c:dLbl>
              <c:idx val="4"/>
              <c:layout>
                <c:manualLayout>
                  <c:x val="1.3579188642409389E-3"/>
                  <c:y val="2.26406120167454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8%, $40 bln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73-4BF2-8A41-C761BF497A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4%, $21</a:t>
                    </a:r>
                    <a:r>
                      <a:rPr lang="en-US" baseline="0"/>
                      <a:t> bln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B73-4BF2-8A41-C761BF497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5'!$A$2:$A$7</c:f>
              <c:strCache>
                <c:ptCount val="6"/>
                <c:pt idx="0">
                  <c:v>Automotive</c:v>
                </c:pt>
                <c:pt idx="1">
                  <c:v>General Appropriations</c:v>
                </c:pt>
                <c:pt idx="2">
                  <c:v>Commuter Rail</c:v>
                </c:pt>
                <c:pt idx="3">
                  <c:v>Rail</c:v>
                </c:pt>
                <c:pt idx="4">
                  <c:v>Other (i.e., Energy and Public Works, Maritime, Bus)</c:v>
                </c:pt>
                <c:pt idx="5">
                  <c:v>Aircraft</c:v>
                </c:pt>
              </c:strCache>
            </c:strRef>
          </c:cat>
          <c:val>
            <c:numRef>
              <c:f>'Chart 5'!$C$2:$C$7</c:f>
              <c:numCache>
                <c:formatCode>0%</c:formatCode>
                <c:ptCount val="6"/>
                <c:pt idx="0">
                  <c:v>0.2563812421004163</c:v>
                </c:pt>
                <c:pt idx="1">
                  <c:v>0.28746972112517488</c:v>
                </c:pt>
                <c:pt idx="2">
                  <c:v>0.21024792540147033</c:v>
                </c:pt>
                <c:pt idx="3">
                  <c:v>0.10804416472223992</c:v>
                </c:pt>
                <c:pt idx="4">
                  <c:v>7.7937683610169173E-2</c:v>
                </c:pt>
                <c:pt idx="5">
                  <c:v>4.0634598559224036E-2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73-4BF2-8A41-C761BF497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7'!$A$17</c:f>
              <c:strCache>
                <c:ptCount val="1"/>
                <c:pt idx="0">
                  <c:v>Congestion Mitigation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Congestion Mitigation and Air Quality Improvement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4963664391103"/>
                      <c:h val="0.322273760976472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B9D-4566-AE8B-AD09F54D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7'!$C$17</c:f>
              <c:numCache>
                <c:formatCode>0%</c:formatCode>
                <c:ptCount val="1"/>
                <c:pt idx="0">
                  <c:v>0.46081243164356145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D-4566-AE8B-AD09F54D482A}"/>
            </c:ext>
          </c:extLst>
        </c:ser>
        <c:ser>
          <c:idx val="1"/>
          <c:order val="1"/>
          <c:tx>
            <c:strRef>
              <c:f>'Chart 7'!$A$18</c:f>
              <c:strCache>
                <c:ptCount val="1"/>
                <c:pt idx="0">
                  <c:v>Energy Efficiency Grants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Energy Efficiency</a:t>
                    </a:r>
                    <a:r>
                      <a:rPr lang="en-US" baseline="0"/>
                      <a:t> Grants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125553291638"/>
                      <c:h val="0.152663620168848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B9D-4566-AE8B-AD09F54D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7'!$C$18</c:f>
              <c:numCache>
                <c:formatCode>0%</c:formatCode>
                <c:ptCount val="1"/>
                <c:pt idx="0">
                  <c:v>0.22164131876221313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D-4566-AE8B-AD09F54D482A}"/>
            </c:ext>
          </c:extLst>
        </c:ser>
        <c:ser>
          <c:idx val="2"/>
          <c:order val="2"/>
          <c:tx>
            <c:strRef>
              <c:f>'Chart 7'!$A$19</c:f>
              <c:strCache>
                <c:ptCount val="1"/>
                <c:pt idx="0">
                  <c:v>Transit Infrastructure Grants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Transit Infrastructure Grants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25693487134376"/>
                      <c:h val="0.152663620168848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B9D-4566-AE8B-AD09F54D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7'!$C$19</c:f>
              <c:numCache>
                <c:formatCode>0%</c:formatCode>
                <c:ptCount val="1"/>
                <c:pt idx="0">
                  <c:v>0.12414336160178603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9D-4566-AE8B-AD09F54D482A}"/>
            </c:ext>
          </c:extLst>
        </c:ser>
        <c:ser>
          <c:idx val="3"/>
          <c:order val="3"/>
          <c:tx>
            <c:strRef>
              <c:f>'Chart 7'!$A$20</c:f>
              <c:strCache>
                <c:ptCount val="1"/>
                <c:pt idx="0">
                  <c:v>Charging and Fueling Infrastructure Grants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Charging and Fueling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723158719476692"/>
                      <c:h val="0.104398833036428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EB9D-4566-AE8B-AD09F54D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7'!$C$20</c:f>
              <c:numCache>
                <c:formatCode>0%</c:formatCode>
                <c:ptCount val="1"/>
                <c:pt idx="0">
                  <c:v>5.4501963630052407E-2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9D-4566-AE8B-AD09F54D482A}"/>
            </c:ext>
          </c:extLst>
        </c:ser>
        <c:ser>
          <c:idx val="4"/>
          <c:order val="4"/>
          <c:tx>
            <c:strRef>
              <c:f>'Chart 7'!$A$21</c:f>
              <c:strCache>
                <c:ptCount val="1"/>
                <c:pt idx="0">
                  <c:v>Other Automotive Expenditures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Other Automotive Expenditures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43169055046287"/>
                      <c:h val="0.152663620168848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EB9D-4566-AE8B-AD09F54D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7'!$C$21</c:f>
              <c:numCache>
                <c:formatCode>0%</c:formatCode>
                <c:ptCount val="1"/>
                <c:pt idx="0">
                  <c:v>0.13890092436238693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9D-4566-AE8B-AD09F54D48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9776480"/>
        <c:axId val="979779808"/>
      </c:barChart>
      <c:catAx>
        <c:axId val="97977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9779808"/>
        <c:crosses val="autoZero"/>
        <c:auto val="1"/>
        <c:lblAlgn val="ctr"/>
        <c:lblOffset val="100"/>
        <c:noMultiLvlLbl val="0"/>
      </c:catAx>
      <c:valAx>
        <c:axId val="97977980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977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085844753472599E-2"/>
          <c:y val="0.16188459397120813"/>
          <c:w val="0.91604556430446193"/>
          <c:h val="0.76673399724855507"/>
        </c:manualLayout>
      </c:layout>
      <c:areaChart>
        <c:grouping val="standard"/>
        <c:varyColors val="0"/>
        <c:ser>
          <c:idx val="4"/>
          <c:order val="1"/>
          <c:tx>
            <c:strRef>
              <c:f>Usethis!$I$1</c:f>
              <c:strCache>
                <c:ptCount val="1"/>
                <c:pt idx="0">
                  <c:v>Recession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[1]Sheet1!$B$5:$B$2000</c:f>
              <c:numCache>
                <c:formatCode>General</c:formatCode>
                <c:ptCount val="19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</c:numCache>
            </c:numRef>
          </c:cat>
          <c:val>
            <c:numRef>
              <c:f>Usethis!$I$5:$I$3000</c:f>
              <c:numCache>
                <c:formatCode>General</c:formatCode>
                <c:ptCount val="29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150</c:v>
                </c:pt>
                <c:pt idx="273">
                  <c:v>150</c:v>
                </c:pt>
                <c:pt idx="274">
                  <c:v>150</c:v>
                </c:pt>
                <c:pt idx="275">
                  <c:v>150</c:v>
                </c:pt>
                <c:pt idx="276">
                  <c:v>150</c:v>
                </c:pt>
                <c:pt idx="277">
                  <c:v>150</c:v>
                </c:pt>
                <c:pt idx="278">
                  <c:v>150</c:v>
                </c:pt>
                <c:pt idx="279">
                  <c:v>150</c:v>
                </c:pt>
                <c:pt idx="280">
                  <c:v>150</c:v>
                </c:pt>
                <c:pt idx="281">
                  <c:v>150</c:v>
                </c:pt>
                <c:pt idx="282">
                  <c:v>150</c:v>
                </c:pt>
                <c:pt idx="283">
                  <c:v>150</c:v>
                </c:pt>
                <c:pt idx="284">
                  <c:v>150</c:v>
                </c:pt>
                <c:pt idx="285">
                  <c:v>150</c:v>
                </c:pt>
                <c:pt idx="286">
                  <c:v>150</c:v>
                </c:pt>
                <c:pt idx="287">
                  <c:v>150</c:v>
                </c:pt>
                <c:pt idx="288">
                  <c:v>150</c:v>
                </c:pt>
                <c:pt idx="289">
                  <c:v>150</c:v>
                </c:pt>
                <c:pt idx="290">
                  <c:v>150</c:v>
                </c:pt>
                <c:pt idx="291">
                  <c:v>150</c:v>
                </c:pt>
                <c:pt idx="292">
                  <c:v>150</c:v>
                </c:pt>
                <c:pt idx="293">
                  <c:v>150</c:v>
                </c:pt>
                <c:pt idx="294">
                  <c:v>150</c:v>
                </c:pt>
                <c:pt idx="295">
                  <c:v>150</c:v>
                </c:pt>
                <c:pt idx="296">
                  <c:v>150</c:v>
                </c:pt>
                <c:pt idx="297">
                  <c:v>150</c:v>
                </c:pt>
                <c:pt idx="298">
                  <c:v>150</c:v>
                </c:pt>
                <c:pt idx="299">
                  <c:v>150</c:v>
                </c:pt>
                <c:pt idx="300">
                  <c:v>150</c:v>
                </c:pt>
                <c:pt idx="301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  <c:pt idx="305">
                  <c:v>150</c:v>
                </c:pt>
                <c:pt idx="306">
                  <c:v>150</c:v>
                </c:pt>
                <c:pt idx="307">
                  <c:v>150</c:v>
                </c:pt>
                <c:pt idx="308">
                  <c:v>150</c:v>
                </c:pt>
                <c:pt idx="309">
                  <c:v>150</c:v>
                </c:pt>
                <c:pt idx="310">
                  <c:v>150</c:v>
                </c:pt>
                <c:pt idx="311">
                  <c:v>150</c:v>
                </c:pt>
                <c:pt idx="312">
                  <c:v>150</c:v>
                </c:pt>
                <c:pt idx="313">
                  <c:v>150</c:v>
                </c:pt>
                <c:pt idx="314">
                  <c:v>150</c:v>
                </c:pt>
                <c:pt idx="315">
                  <c:v>150</c:v>
                </c:pt>
                <c:pt idx="316">
                  <c:v>150</c:v>
                </c:pt>
                <c:pt idx="317">
                  <c:v>150</c:v>
                </c:pt>
                <c:pt idx="318">
                  <c:v>150</c:v>
                </c:pt>
                <c:pt idx="319">
                  <c:v>150</c:v>
                </c:pt>
                <c:pt idx="320">
                  <c:v>150</c:v>
                </c:pt>
                <c:pt idx="321">
                  <c:v>150</c:v>
                </c:pt>
                <c:pt idx="322">
                  <c:v>150</c:v>
                </c:pt>
                <c:pt idx="323">
                  <c:v>150</c:v>
                </c:pt>
                <c:pt idx="324">
                  <c:v>150</c:v>
                </c:pt>
                <c:pt idx="325">
                  <c:v>150</c:v>
                </c:pt>
                <c:pt idx="326">
                  <c:v>150</c:v>
                </c:pt>
                <c:pt idx="327">
                  <c:v>150</c:v>
                </c:pt>
                <c:pt idx="328">
                  <c:v>150</c:v>
                </c:pt>
                <c:pt idx="329">
                  <c:v>150</c:v>
                </c:pt>
                <c:pt idx="330">
                  <c:v>150</c:v>
                </c:pt>
                <c:pt idx="331">
                  <c:v>150</c:v>
                </c:pt>
                <c:pt idx="332">
                  <c:v>150</c:v>
                </c:pt>
                <c:pt idx="333">
                  <c:v>150</c:v>
                </c:pt>
                <c:pt idx="334">
                  <c:v>150</c:v>
                </c:pt>
                <c:pt idx="335">
                  <c:v>150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1</c:v>
                </c:pt>
                <c:pt idx="1382">
                  <c:v>2</c:v>
                </c:pt>
                <c:pt idx="1383">
                  <c:v>3</c:v>
                </c:pt>
                <c:pt idx="1384">
                  <c:v>4</c:v>
                </c:pt>
                <c:pt idx="1385">
                  <c:v>5</c:v>
                </c:pt>
                <c:pt idx="1386">
                  <c:v>6</c:v>
                </c:pt>
                <c:pt idx="1387">
                  <c:v>7</c:v>
                </c:pt>
                <c:pt idx="1388">
                  <c:v>8</c:v>
                </c:pt>
                <c:pt idx="1389">
                  <c:v>9</c:v>
                </c:pt>
                <c:pt idx="1390">
                  <c:v>10</c:v>
                </c:pt>
                <c:pt idx="1391">
                  <c:v>11</c:v>
                </c:pt>
                <c:pt idx="1392">
                  <c:v>12</c:v>
                </c:pt>
                <c:pt idx="1393">
                  <c:v>13</c:v>
                </c:pt>
                <c:pt idx="1394">
                  <c:v>14</c:v>
                </c:pt>
                <c:pt idx="139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0-4040-8AC4-11E1B668C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858096"/>
        <c:axId val="1246841872"/>
      </c:areaChart>
      <c:lineChart>
        <c:grouping val="standard"/>
        <c:varyColors val="0"/>
        <c:ser>
          <c:idx val="2"/>
          <c:order val="0"/>
          <c:tx>
            <c:strRef>
              <c:f>Usethis!$J$1</c:f>
              <c:strCache>
                <c:ptCount val="1"/>
                <c:pt idx="0">
                  <c:v>Total Container Ship Backup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Usethis!$B$5:$B$3000</c:f>
              <c:numCache>
                <c:formatCode>yyyymmdd</c:formatCode>
                <c:ptCount val="2996"/>
                <c:pt idx="0">
                  <c:v>43482</c:v>
                </c:pt>
                <c:pt idx="1">
                  <c:v>43483</c:v>
                </c:pt>
                <c:pt idx="2">
                  <c:v>43484</c:v>
                </c:pt>
                <c:pt idx="3">
                  <c:v>43485</c:v>
                </c:pt>
                <c:pt idx="4">
                  <c:v>43486</c:v>
                </c:pt>
                <c:pt idx="5">
                  <c:v>43487</c:v>
                </c:pt>
                <c:pt idx="6">
                  <c:v>43488</c:v>
                </c:pt>
                <c:pt idx="7">
                  <c:v>43489</c:v>
                </c:pt>
                <c:pt idx="8">
                  <c:v>43490</c:v>
                </c:pt>
                <c:pt idx="9">
                  <c:v>43491</c:v>
                </c:pt>
                <c:pt idx="10">
                  <c:v>43492</c:v>
                </c:pt>
                <c:pt idx="11">
                  <c:v>43493</c:v>
                </c:pt>
                <c:pt idx="12">
                  <c:v>43494</c:v>
                </c:pt>
                <c:pt idx="13">
                  <c:v>43495</c:v>
                </c:pt>
                <c:pt idx="14">
                  <c:v>43496</c:v>
                </c:pt>
                <c:pt idx="15">
                  <c:v>43497</c:v>
                </c:pt>
                <c:pt idx="16">
                  <c:v>43498</c:v>
                </c:pt>
                <c:pt idx="17">
                  <c:v>43499</c:v>
                </c:pt>
                <c:pt idx="18">
                  <c:v>43500</c:v>
                </c:pt>
                <c:pt idx="19">
                  <c:v>43501</c:v>
                </c:pt>
                <c:pt idx="20">
                  <c:v>43502</c:v>
                </c:pt>
                <c:pt idx="21">
                  <c:v>43503</c:v>
                </c:pt>
                <c:pt idx="22">
                  <c:v>43504</c:v>
                </c:pt>
                <c:pt idx="23">
                  <c:v>43505</c:v>
                </c:pt>
                <c:pt idx="24">
                  <c:v>43506</c:v>
                </c:pt>
                <c:pt idx="25">
                  <c:v>43507</c:v>
                </c:pt>
                <c:pt idx="26">
                  <c:v>43508</c:v>
                </c:pt>
                <c:pt idx="27">
                  <c:v>43509</c:v>
                </c:pt>
                <c:pt idx="28">
                  <c:v>43510</c:v>
                </c:pt>
                <c:pt idx="29">
                  <c:v>43511</c:v>
                </c:pt>
                <c:pt idx="30">
                  <c:v>43512</c:v>
                </c:pt>
                <c:pt idx="31">
                  <c:v>43513</c:v>
                </c:pt>
                <c:pt idx="32">
                  <c:v>43514</c:v>
                </c:pt>
                <c:pt idx="33">
                  <c:v>43515</c:v>
                </c:pt>
                <c:pt idx="34">
                  <c:v>43516</c:v>
                </c:pt>
                <c:pt idx="35">
                  <c:v>43517</c:v>
                </c:pt>
                <c:pt idx="36">
                  <c:v>43518</c:v>
                </c:pt>
                <c:pt idx="37">
                  <c:v>43519</c:v>
                </c:pt>
                <c:pt idx="38">
                  <c:v>43520</c:v>
                </c:pt>
                <c:pt idx="39">
                  <c:v>43521</c:v>
                </c:pt>
                <c:pt idx="40">
                  <c:v>43522</c:v>
                </c:pt>
                <c:pt idx="41">
                  <c:v>43523</c:v>
                </c:pt>
                <c:pt idx="42">
                  <c:v>43524</c:v>
                </c:pt>
                <c:pt idx="43">
                  <c:v>43525</c:v>
                </c:pt>
                <c:pt idx="44">
                  <c:v>43526</c:v>
                </c:pt>
                <c:pt idx="45">
                  <c:v>43527</c:v>
                </c:pt>
                <c:pt idx="46">
                  <c:v>43528</c:v>
                </c:pt>
                <c:pt idx="47">
                  <c:v>43529</c:v>
                </c:pt>
                <c:pt idx="48">
                  <c:v>43530</c:v>
                </c:pt>
                <c:pt idx="49">
                  <c:v>43531</c:v>
                </c:pt>
                <c:pt idx="50">
                  <c:v>43532</c:v>
                </c:pt>
                <c:pt idx="51">
                  <c:v>43533</c:v>
                </c:pt>
                <c:pt idx="52">
                  <c:v>43534</c:v>
                </c:pt>
                <c:pt idx="53">
                  <c:v>43535</c:v>
                </c:pt>
                <c:pt idx="54">
                  <c:v>43536</c:v>
                </c:pt>
                <c:pt idx="55">
                  <c:v>43537</c:v>
                </c:pt>
                <c:pt idx="56">
                  <c:v>43538</c:v>
                </c:pt>
                <c:pt idx="57">
                  <c:v>43539</c:v>
                </c:pt>
                <c:pt idx="58">
                  <c:v>43540</c:v>
                </c:pt>
                <c:pt idx="59">
                  <c:v>43541</c:v>
                </c:pt>
                <c:pt idx="60">
                  <c:v>43542</c:v>
                </c:pt>
                <c:pt idx="61">
                  <c:v>43543</c:v>
                </c:pt>
                <c:pt idx="62">
                  <c:v>43544</c:v>
                </c:pt>
                <c:pt idx="63">
                  <c:v>43545</c:v>
                </c:pt>
                <c:pt idx="64">
                  <c:v>43546</c:v>
                </c:pt>
                <c:pt idx="65">
                  <c:v>43547</c:v>
                </c:pt>
                <c:pt idx="66">
                  <c:v>43548</c:v>
                </c:pt>
                <c:pt idx="67">
                  <c:v>43549</c:v>
                </c:pt>
                <c:pt idx="68">
                  <c:v>43550</c:v>
                </c:pt>
                <c:pt idx="69">
                  <c:v>43551</c:v>
                </c:pt>
                <c:pt idx="70">
                  <c:v>43552</c:v>
                </c:pt>
                <c:pt idx="71">
                  <c:v>43553</c:v>
                </c:pt>
                <c:pt idx="72">
                  <c:v>43554</c:v>
                </c:pt>
                <c:pt idx="73">
                  <c:v>43555</c:v>
                </c:pt>
                <c:pt idx="74">
                  <c:v>43556</c:v>
                </c:pt>
                <c:pt idx="75">
                  <c:v>43557</c:v>
                </c:pt>
                <c:pt idx="76">
                  <c:v>43558</c:v>
                </c:pt>
                <c:pt idx="77">
                  <c:v>43559</c:v>
                </c:pt>
                <c:pt idx="78">
                  <c:v>43560</c:v>
                </c:pt>
                <c:pt idx="79">
                  <c:v>43561</c:v>
                </c:pt>
                <c:pt idx="80">
                  <c:v>43562</c:v>
                </c:pt>
                <c:pt idx="81">
                  <c:v>43563</c:v>
                </c:pt>
                <c:pt idx="82">
                  <c:v>43564</c:v>
                </c:pt>
                <c:pt idx="83">
                  <c:v>43565</c:v>
                </c:pt>
                <c:pt idx="84">
                  <c:v>43566</c:v>
                </c:pt>
                <c:pt idx="85">
                  <c:v>43567</c:v>
                </c:pt>
                <c:pt idx="86">
                  <c:v>43568</c:v>
                </c:pt>
                <c:pt idx="87">
                  <c:v>43569</c:v>
                </c:pt>
                <c:pt idx="88">
                  <c:v>43570</c:v>
                </c:pt>
                <c:pt idx="89">
                  <c:v>43571</c:v>
                </c:pt>
                <c:pt idx="90">
                  <c:v>43572</c:v>
                </c:pt>
                <c:pt idx="91">
                  <c:v>43573</c:v>
                </c:pt>
                <c:pt idx="92">
                  <c:v>43574</c:v>
                </c:pt>
                <c:pt idx="93">
                  <c:v>43575</c:v>
                </c:pt>
                <c:pt idx="94">
                  <c:v>43576</c:v>
                </c:pt>
                <c:pt idx="95">
                  <c:v>43577</c:v>
                </c:pt>
                <c:pt idx="96">
                  <c:v>43578</c:v>
                </c:pt>
                <c:pt idx="97">
                  <c:v>43579</c:v>
                </c:pt>
                <c:pt idx="98">
                  <c:v>43580</c:v>
                </c:pt>
                <c:pt idx="99">
                  <c:v>43581</c:v>
                </c:pt>
                <c:pt idx="100">
                  <c:v>43582</c:v>
                </c:pt>
                <c:pt idx="101">
                  <c:v>43583</c:v>
                </c:pt>
                <c:pt idx="102">
                  <c:v>43584</c:v>
                </c:pt>
                <c:pt idx="103">
                  <c:v>43585</c:v>
                </c:pt>
                <c:pt idx="104">
                  <c:v>43586</c:v>
                </c:pt>
                <c:pt idx="105">
                  <c:v>43587</c:v>
                </c:pt>
                <c:pt idx="106">
                  <c:v>43588</c:v>
                </c:pt>
                <c:pt idx="107">
                  <c:v>43589</c:v>
                </c:pt>
                <c:pt idx="108">
                  <c:v>43590</c:v>
                </c:pt>
                <c:pt idx="109">
                  <c:v>43591</c:v>
                </c:pt>
                <c:pt idx="110">
                  <c:v>43592</c:v>
                </c:pt>
                <c:pt idx="111">
                  <c:v>43593</c:v>
                </c:pt>
                <c:pt idx="112">
                  <c:v>43594</c:v>
                </c:pt>
                <c:pt idx="113">
                  <c:v>43595</c:v>
                </c:pt>
                <c:pt idx="114">
                  <c:v>43596</c:v>
                </c:pt>
                <c:pt idx="115">
                  <c:v>43597</c:v>
                </c:pt>
                <c:pt idx="116">
                  <c:v>43598</c:v>
                </c:pt>
                <c:pt idx="117">
                  <c:v>43599</c:v>
                </c:pt>
                <c:pt idx="118">
                  <c:v>43600</c:v>
                </c:pt>
                <c:pt idx="119">
                  <c:v>43601</c:v>
                </c:pt>
                <c:pt idx="120">
                  <c:v>43602</c:v>
                </c:pt>
                <c:pt idx="121">
                  <c:v>43603</c:v>
                </c:pt>
                <c:pt idx="122">
                  <c:v>43604</c:v>
                </c:pt>
                <c:pt idx="123">
                  <c:v>43605</c:v>
                </c:pt>
                <c:pt idx="124">
                  <c:v>43606</c:v>
                </c:pt>
                <c:pt idx="125">
                  <c:v>43607</c:v>
                </c:pt>
                <c:pt idx="126">
                  <c:v>43608</c:v>
                </c:pt>
                <c:pt idx="127">
                  <c:v>43609</c:v>
                </c:pt>
                <c:pt idx="128">
                  <c:v>43610</c:v>
                </c:pt>
                <c:pt idx="129">
                  <c:v>43611</c:v>
                </c:pt>
                <c:pt idx="130">
                  <c:v>43612</c:v>
                </c:pt>
                <c:pt idx="131">
                  <c:v>43613</c:v>
                </c:pt>
                <c:pt idx="132">
                  <c:v>43614</c:v>
                </c:pt>
                <c:pt idx="133">
                  <c:v>43615</c:v>
                </c:pt>
                <c:pt idx="134">
                  <c:v>43616</c:v>
                </c:pt>
                <c:pt idx="135">
                  <c:v>43617</c:v>
                </c:pt>
                <c:pt idx="136">
                  <c:v>43618</c:v>
                </c:pt>
                <c:pt idx="137">
                  <c:v>43619</c:v>
                </c:pt>
                <c:pt idx="138">
                  <c:v>43620</c:v>
                </c:pt>
                <c:pt idx="139">
                  <c:v>43621</c:v>
                </c:pt>
                <c:pt idx="140">
                  <c:v>43622</c:v>
                </c:pt>
                <c:pt idx="141">
                  <c:v>43623</c:v>
                </c:pt>
                <c:pt idx="142">
                  <c:v>43624</c:v>
                </c:pt>
                <c:pt idx="143">
                  <c:v>43625</c:v>
                </c:pt>
                <c:pt idx="144">
                  <c:v>43626</c:v>
                </c:pt>
                <c:pt idx="145">
                  <c:v>43627</c:v>
                </c:pt>
                <c:pt idx="146">
                  <c:v>43628</c:v>
                </c:pt>
                <c:pt idx="147">
                  <c:v>43629</c:v>
                </c:pt>
                <c:pt idx="148">
                  <c:v>43630</c:v>
                </c:pt>
                <c:pt idx="149">
                  <c:v>43631</c:v>
                </c:pt>
                <c:pt idx="150">
                  <c:v>43632</c:v>
                </c:pt>
                <c:pt idx="151">
                  <c:v>43633</c:v>
                </c:pt>
                <c:pt idx="152">
                  <c:v>43634</c:v>
                </c:pt>
                <c:pt idx="153">
                  <c:v>43635</c:v>
                </c:pt>
                <c:pt idx="154">
                  <c:v>43636</c:v>
                </c:pt>
                <c:pt idx="155">
                  <c:v>43637</c:v>
                </c:pt>
                <c:pt idx="156">
                  <c:v>43638</c:v>
                </c:pt>
                <c:pt idx="157">
                  <c:v>43639</c:v>
                </c:pt>
                <c:pt idx="158">
                  <c:v>43640</c:v>
                </c:pt>
                <c:pt idx="159">
                  <c:v>43641</c:v>
                </c:pt>
                <c:pt idx="160">
                  <c:v>43642</c:v>
                </c:pt>
                <c:pt idx="161">
                  <c:v>43643</c:v>
                </c:pt>
                <c:pt idx="162">
                  <c:v>43644</c:v>
                </c:pt>
                <c:pt idx="163">
                  <c:v>43645</c:v>
                </c:pt>
                <c:pt idx="164">
                  <c:v>43646</c:v>
                </c:pt>
                <c:pt idx="165">
                  <c:v>43647</c:v>
                </c:pt>
                <c:pt idx="166">
                  <c:v>43648</c:v>
                </c:pt>
                <c:pt idx="167">
                  <c:v>43649</c:v>
                </c:pt>
                <c:pt idx="168">
                  <c:v>43650</c:v>
                </c:pt>
                <c:pt idx="169">
                  <c:v>43651</c:v>
                </c:pt>
                <c:pt idx="170">
                  <c:v>43652</c:v>
                </c:pt>
                <c:pt idx="171">
                  <c:v>43653</c:v>
                </c:pt>
                <c:pt idx="172">
                  <c:v>43654</c:v>
                </c:pt>
                <c:pt idx="173">
                  <c:v>43655</c:v>
                </c:pt>
                <c:pt idx="174">
                  <c:v>43656</c:v>
                </c:pt>
                <c:pt idx="175">
                  <c:v>43657</c:v>
                </c:pt>
                <c:pt idx="176">
                  <c:v>43658</c:v>
                </c:pt>
                <c:pt idx="177">
                  <c:v>43659</c:v>
                </c:pt>
                <c:pt idx="178">
                  <c:v>43660</c:v>
                </c:pt>
                <c:pt idx="179">
                  <c:v>43661</c:v>
                </c:pt>
                <c:pt idx="180">
                  <c:v>43662</c:v>
                </c:pt>
                <c:pt idx="181">
                  <c:v>43663</c:v>
                </c:pt>
                <c:pt idx="182">
                  <c:v>43664</c:v>
                </c:pt>
                <c:pt idx="183">
                  <c:v>43665</c:v>
                </c:pt>
                <c:pt idx="184">
                  <c:v>43666</c:v>
                </c:pt>
                <c:pt idx="185">
                  <c:v>43667</c:v>
                </c:pt>
                <c:pt idx="186">
                  <c:v>43668</c:v>
                </c:pt>
                <c:pt idx="187">
                  <c:v>43669</c:v>
                </c:pt>
                <c:pt idx="188">
                  <c:v>43670</c:v>
                </c:pt>
                <c:pt idx="189">
                  <c:v>43671</c:v>
                </c:pt>
                <c:pt idx="190">
                  <c:v>43672</c:v>
                </c:pt>
                <c:pt idx="191">
                  <c:v>43673</c:v>
                </c:pt>
                <c:pt idx="192">
                  <c:v>43674</c:v>
                </c:pt>
                <c:pt idx="193">
                  <c:v>43675</c:v>
                </c:pt>
                <c:pt idx="194">
                  <c:v>43676</c:v>
                </c:pt>
                <c:pt idx="195">
                  <c:v>43677</c:v>
                </c:pt>
                <c:pt idx="196">
                  <c:v>43678</c:v>
                </c:pt>
                <c:pt idx="197">
                  <c:v>43679</c:v>
                </c:pt>
                <c:pt idx="198">
                  <c:v>43680</c:v>
                </c:pt>
                <c:pt idx="199">
                  <c:v>43681</c:v>
                </c:pt>
                <c:pt idx="200">
                  <c:v>43682</c:v>
                </c:pt>
                <c:pt idx="201">
                  <c:v>43683</c:v>
                </c:pt>
                <c:pt idx="202">
                  <c:v>43684</c:v>
                </c:pt>
                <c:pt idx="203">
                  <c:v>43685</c:v>
                </c:pt>
                <c:pt idx="204">
                  <c:v>43686</c:v>
                </c:pt>
                <c:pt idx="205">
                  <c:v>43687</c:v>
                </c:pt>
                <c:pt idx="206">
                  <c:v>43688</c:v>
                </c:pt>
                <c:pt idx="207">
                  <c:v>43689</c:v>
                </c:pt>
                <c:pt idx="208">
                  <c:v>43690</c:v>
                </c:pt>
                <c:pt idx="209">
                  <c:v>43691</c:v>
                </c:pt>
                <c:pt idx="210">
                  <c:v>43692</c:v>
                </c:pt>
                <c:pt idx="211">
                  <c:v>43693</c:v>
                </c:pt>
                <c:pt idx="212">
                  <c:v>43694</c:v>
                </c:pt>
                <c:pt idx="213">
                  <c:v>43695</c:v>
                </c:pt>
                <c:pt idx="214">
                  <c:v>43696</c:v>
                </c:pt>
                <c:pt idx="215">
                  <c:v>43697</c:v>
                </c:pt>
                <c:pt idx="216">
                  <c:v>43698</c:v>
                </c:pt>
                <c:pt idx="217">
                  <c:v>43699</c:v>
                </c:pt>
                <c:pt idx="218">
                  <c:v>43700</c:v>
                </c:pt>
                <c:pt idx="219">
                  <c:v>43701</c:v>
                </c:pt>
                <c:pt idx="220">
                  <c:v>43702</c:v>
                </c:pt>
                <c:pt idx="221">
                  <c:v>43703</c:v>
                </c:pt>
                <c:pt idx="222">
                  <c:v>43704</c:v>
                </c:pt>
                <c:pt idx="223">
                  <c:v>43705</c:v>
                </c:pt>
                <c:pt idx="224">
                  <c:v>43706</c:v>
                </c:pt>
                <c:pt idx="225">
                  <c:v>43707</c:v>
                </c:pt>
                <c:pt idx="226">
                  <c:v>43708</c:v>
                </c:pt>
                <c:pt idx="227">
                  <c:v>43709</c:v>
                </c:pt>
                <c:pt idx="228">
                  <c:v>43710</c:v>
                </c:pt>
                <c:pt idx="229">
                  <c:v>43711</c:v>
                </c:pt>
                <c:pt idx="230">
                  <c:v>43712</c:v>
                </c:pt>
                <c:pt idx="231">
                  <c:v>43713</c:v>
                </c:pt>
                <c:pt idx="232">
                  <c:v>43714</c:v>
                </c:pt>
                <c:pt idx="233">
                  <c:v>43715</c:v>
                </c:pt>
                <c:pt idx="234">
                  <c:v>43716</c:v>
                </c:pt>
                <c:pt idx="235">
                  <c:v>43717</c:v>
                </c:pt>
                <c:pt idx="236">
                  <c:v>43718</c:v>
                </c:pt>
                <c:pt idx="237">
                  <c:v>43719</c:v>
                </c:pt>
                <c:pt idx="238">
                  <c:v>43720</c:v>
                </c:pt>
                <c:pt idx="239">
                  <c:v>43721</c:v>
                </c:pt>
                <c:pt idx="240">
                  <c:v>43722</c:v>
                </c:pt>
                <c:pt idx="241">
                  <c:v>43723</c:v>
                </c:pt>
                <c:pt idx="242">
                  <c:v>43724</c:v>
                </c:pt>
                <c:pt idx="243">
                  <c:v>43725</c:v>
                </c:pt>
                <c:pt idx="244">
                  <c:v>43726</c:v>
                </c:pt>
                <c:pt idx="245">
                  <c:v>43727</c:v>
                </c:pt>
                <c:pt idx="246">
                  <c:v>43728</c:v>
                </c:pt>
                <c:pt idx="247">
                  <c:v>43729</c:v>
                </c:pt>
                <c:pt idx="248">
                  <c:v>43730</c:v>
                </c:pt>
                <c:pt idx="249">
                  <c:v>43731</c:v>
                </c:pt>
                <c:pt idx="250">
                  <c:v>43732</c:v>
                </c:pt>
                <c:pt idx="251">
                  <c:v>43733</c:v>
                </c:pt>
                <c:pt idx="252">
                  <c:v>43734</c:v>
                </c:pt>
                <c:pt idx="253">
                  <c:v>43735</c:v>
                </c:pt>
                <c:pt idx="254">
                  <c:v>43736</c:v>
                </c:pt>
                <c:pt idx="255">
                  <c:v>43737</c:v>
                </c:pt>
                <c:pt idx="256">
                  <c:v>43738</c:v>
                </c:pt>
                <c:pt idx="257">
                  <c:v>43739</c:v>
                </c:pt>
                <c:pt idx="258">
                  <c:v>43740</c:v>
                </c:pt>
                <c:pt idx="259">
                  <c:v>43741</c:v>
                </c:pt>
                <c:pt idx="260">
                  <c:v>43742</c:v>
                </c:pt>
                <c:pt idx="261">
                  <c:v>43743</c:v>
                </c:pt>
                <c:pt idx="262">
                  <c:v>43744</c:v>
                </c:pt>
                <c:pt idx="263">
                  <c:v>43745</c:v>
                </c:pt>
                <c:pt idx="264">
                  <c:v>43746</c:v>
                </c:pt>
                <c:pt idx="265">
                  <c:v>43747</c:v>
                </c:pt>
                <c:pt idx="266">
                  <c:v>43748</c:v>
                </c:pt>
                <c:pt idx="267">
                  <c:v>43749</c:v>
                </c:pt>
                <c:pt idx="268">
                  <c:v>43750</c:v>
                </c:pt>
                <c:pt idx="269">
                  <c:v>43751</c:v>
                </c:pt>
                <c:pt idx="270">
                  <c:v>43752</c:v>
                </c:pt>
                <c:pt idx="271">
                  <c:v>43753</c:v>
                </c:pt>
                <c:pt idx="272">
                  <c:v>43754</c:v>
                </c:pt>
                <c:pt idx="273">
                  <c:v>43755</c:v>
                </c:pt>
                <c:pt idx="274">
                  <c:v>43756</c:v>
                </c:pt>
                <c:pt idx="275">
                  <c:v>43757</c:v>
                </c:pt>
                <c:pt idx="276">
                  <c:v>43758</c:v>
                </c:pt>
                <c:pt idx="277">
                  <c:v>43759</c:v>
                </c:pt>
                <c:pt idx="278">
                  <c:v>43760</c:v>
                </c:pt>
                <c:pt idx="279">
                  <c:v>43761</c:v>
                </c:pt>
                <c:pt idx="280">
                  <c:v>43762</c:v>
                </c:pt>
                <c:pt idx="281">
                  <c:v>43763</c:v>
                </c:pt>
                <c:pt idx="282">
                  <c:v>43764</c:v>
                </c:pt>
                <c:pt idx="283">
                  <c:v>43765</c:v>
                </c:pt>
                <c:pt idx="284">
                  <c:v>43766</c:v>
                </c:pt>
                <c:pt idx="285">
                  <c:v>43767</c:v>
                </c:pt>
                <c:pt idx="286">
                  <c:v>43768</c:v>
                </c:pt>
                <c:pt idx="287">
                  <c:v>43769</c:v>
                </c:pt>
                <c:pt idx="288">
                  <c:v>43770</c:v>
                </c:pt>
                <c:pt idx="289">
                  <c:v>43771</c:v>
                </c:pt>
                <c:pt idx="290">
                  <c:v>43772</c:v>
                </c:pt>
                <c:pt idx="291">
                  <c:v>43773</c:v>
                </c:pt>
                <c:pt idx="292">
                  <c:v>43774</c:v>
                </c:pt>
                <c:pt idx="293">
                  <c:v>43775</c:v>
                </c:pt>
                <c:pt idx="294">
                  <c:v>43776</c:v>
                </c:pt>
                <c:pt idx="295">
                  <c:v>43777</c:v>
                </c:pt>
                <c:pt idx="296">
                  <c:v>43778</c:v>
                </c:pt>
                <c:pt idx="297">
                  <c:v>43779</c:v>
                </c:pt>
                <c:pt idx="298">
                  <c:v>43780</c:v>
                </c:pt>
                <c:pt idx="299">
                  <c:v>43781</c:v>
                </c:pt>
                <c:pt idx="300">
                  <c:v>43782</c:v>
                </c:pt>
                <c:pt idx="301">
                  <c:v>43783</c:v>
                </c:pt>
                <c:pt idx="302">
                  <c:v>43784</c:v>
                </c:pt>
                <c:pt idx="303">
                  <c:v>43785</c:v>
                </c:pt>
                <c:pt idx="304">
                  <c:v>43786</c:v>
                </c:pt>
                <c:pt idx="305">
                  <c:v>43787</c:v>
                </c:pt>
                <c:pt idx="306">
                  <c:v>43788</c:v>
                </c:pt>
                <c:pt idx="307">
                  <c:v>43789</c:v>
                </c:pt>
                <c:pt idx="308">
                  <c:v>43790</c:v>
                </c:pt>
                <c:pt idx="309">
                  <c:v>43791</c:v>
                </c:pt>
                <c:pt idx="310">
                  <c:v>43792</c:v>
                </c:pt>
                <c:pt idx="311">
                  <c:v>43793</c:v>
                </c:pt>
                <c:pt idx="312">
                  <c:v>43794</c:v>
                </c:pt>
                <c:pt idx="313">
                  <c:v>43795</c:v>
                </c:pt>
                <c:pt idx="314">
                  <c:v>43796</c:v>
                </c:pt>
                <c:pt idx="315">
                  <c:v>43797</c:v>
                </c:pt>
                <c:pt idx="316">
                  <c:v>43798</c:v>
                </c:pt>
                <c:pt idx="317">
                  <c:v>43799</c:v>
                </c:pt>
                <c:pt idx="318">
                  <c:v>43800</c:v>
                </c:pt>
                <c:pt idx="319">
                  <c:v>43801</c:v>
                </c:pt>
                <c:pt idx="320">
                  <c:v>43802</c:v>
                </c:pt>
                <c:pt idx="321">
                  <c:v>43803</c:v>
                </c:pt>
                <c:pt idx="322">
                  <c:v>43804</c:v>
                </c:pt>
                <c:pt idx="323">
                  <c:v>43805</c:v>
                </c:pt>
                <c:pt idx="324">
                  <c:v>43806</c:v>
                </c:pt>
                <c:pt idx="325">
                  <c:v>43807</c:v>
                </c:pt>
                <c:pt idx="326">
                  <c:v>43808</c:v>
                </c:pt>
                <c:pt idx="327">
                  <c:v>43809</c:v>
                </c:pt>
                <c:pt idx="328">
                  <c:v>43810</c:v>
                </c:pt>
                <c:pt idx="329">
                  <c:v>43811</c:v>
                </c:pt>
                <c:pt idx="330">
                  <c:v>43812</c:v>
                </c:pt>
                <c:pt idx="331">
                  <c:v>43813</c:v>
                </c:pt>
                <c:pt idx="332">
                  <c:v>43814</c:v>
                </c:pt>
                <c:pt idx="333">
                  <c:v>43815</c:v>
                </c:pt>
                <c:pt idx="334">
                  <c:v>43816</c:v>
                </c:pt>
                <c:pt idx="335">
                  <c:v>43817</c:v>
                </c:pt>
                <c:pt idx="336">
                  <c:v>43818</c:v>
                </c:pt>
                <c:pt idx="337">
                  <c:v>43819</c:v>
                </c:pt>
                <c:pt idx="338">
                  <c:v>43820</c:v>
                </c:pt>
                <c:pt idx="339">
                  <c:v>43821</c:v>
                </c:pt>
                <c:pt idx="340">
                  <c:v>43822</c:v>
                </c:pt>
                <c:pt idx="341">
                  <c:v>43823</c:v>
                </c:pt>
                <c:pt idx="342">
                  <c:v>43824</c:v>
                </c:pt>
                <c:pt idx="343">
                  <c:v>43825</c:v>
                </c:pt>
                <c:pt idx="344">
                  <c:v>43826</c:v>
                </c:pt>
                <c:pt idx="345">
                  <c:v>43827</c:v>
                </c:pt>
                <c:pt idx="346">
                  <c:v>43828</c:v>
                </c:pt>
                <c:pt idx="347">
                  <c:v>43829</c:v>
                </c:pt>
                <c:pt idx="348">
                  <c:v>43830</c:v>
                </c:pt>
                <c:pt idx="349">
                  <c:v>43831</c:v>
                </c:pt>
                <c:pt idx="350">
                  <c:v>43832</c:v>
                </c:pt>
                <c:pt idx="351">
                  <c:v>43833</c:v>
                </c:pt>
                <c:pt idx="352">
                  <c:v>43834</c:v>
                </c:pt>
                <c:pt idx="353">
                  <c:v>43835</c:v>
                </c:pt>
                <c:pt idx="354">
                  <c:v>43836</c:v>
                </c:pt>
                <c:pt idx="355">
                  <c:v>43837</c:v>
                </c:pt>
                <c:pt idx="356">
                  <c:v>43838</c:v>
                </c:pt>
                <c:pt idx="357">
                  <c:v>43839</c:v>
                </c:pt>
                <c:pt idx="358">
                  <c:v>43840</c:v>
                </c:pt>
                <c:pt idx="359">
                  <c:v>43841</c:v>
                </c:pt>
                <c:pt idx="360">
                  <c:v>43842</c:v>
                </c:pt>
                <c:pt idx="361">
                  <c:v>43843</c:v>
                </c:pt>
                <c:pt idx="362">
                  <c:v>43844</c:v>
                </c:pt>
                <c:pt idx="363">
                  <c:v>43845</c:v>
                </c:pt>
                <c:pt idx="364">
                  <c:v>43846</c:v>
                </c:pt>
                <c:pt idx="365">
                  <c:v>43847</c:v>
                </c:pt>
                <c:pt idx="366">
                  <c:v>43848</c:v>
                </c:pt>
                <c:pt idx="367">
                  <c:v>43849</c:v>
                </c:pt>
                <c:pt idx="368">
                  <c:v>43850</c:v>
                </c:pt>
                <c:pt idx="369">
                  <c:v>43851</c:v>
                </c:pt>
                <c:pt idx="370">
                  <c:v>43852</c:v>
                </c:pt>
                <c:pt idx="371">
                  <c:v>43853</c:v>
                </c:pt>
                <c:pt idx="372">
                  <c:v>43854</c:v>
                </c:pt>
                <c:pt idx="373">
                  <c:v>43855</c:v>
                </c:pt>
                <c:pt idx="374">
                  <c:v>43856</c:v>
                </c:pt>
                <c:pt idx="375">
                  <c:v>43857</c:v>
                </c:pt>
                <c:pt idx="376">
                  <c:v>43858</c:v>
                </c:pt>
                <c:pt idx="377">
                  <c:v>43859</c:v>
                </c:pt>
                <c:pt idx="378">
                  <c:v>43860</c:v>
                </c:pt>
                <c:pt idx="379">
                  <c:v>43861</c:v>
                </c:pt>
                <c:pt idx="380">
                  <c:v>43862</c:v>
                </c:pt>
                <c:pt idx="381">
                  <c:v>43863</c:v>
                </c:pt>
                <c:pt idx="382">
                  <c:v>43864</c:v>
                </c:pt>
                <c:pt idx="383">
                  <c:v>43865</c:v>
                </c:pt>
                <c:pt idx="384">
                  <c:v>43866</c:v>
                </c:pt>
                <c:pt idx="385">
                  <c:v>43867</c:v>
                </c:pt>
                <c:pt idx="386">
                  <c:v>43868</c:v>
                </c:pt>
                <c:pt idx="387">
                  <c:v>43869</c:v>
                </c:pt>
                <c:pt idx="388">
                  <c:v>43870</c:v>
                </c:pt>
                <c:pt idx="389">
                  <c:v>43871</c:v>
                </c:pt>
                <c:pt idx="390">
                  <c:v>43872</c:v>
                </c:pt>
                <c:pt idx="391">
                  <c:v>43873</c:v>
                </c:pt>
                <c:pt idx="392">
                  <c:v>43874</c:v>
                </c:pt>
                <c:pt idx="393">
                  <c:v>43875</c:v>
                </c:pt>
                <c:pt idx="394">
                  <c:v>43876</c:v>
                </c:pt>
                <c:pt idx="395">
                  <c:v>43877</c:v>
                </c:pt>
                <c:pt idx="396">
                  <c:v>43878</c:v>
                </c:pt>
                <c:pt idx="397">
                  <c:v>43879</c:v>
                </c:pt>
                <c:pt idx="398">
                  <c:v>43880</c:v>
                </c:pt>
                <c:pt idx="399">
                  <c:v>43881</c:v>
                </c:pt>
                <c:pt idx="400">
                  <c:v>43882</c:v>
                </c:pt>
                <c:pt idx="401">
                  <c:v>43883</c:v>
                </c:pt>
                <c:pt idx="402">
                  <c:v>43884</c:v>
                </c:pt>
                <c:pt idx="403">
                  <c:v>43885</c:v>
                </c:pt>
                <c:pt idx="404">
                  <c:v>43886</c:v>
                </c:pt>
                <c:pt idx="405">
                  <c:v>43887</c:v>
                </c:pt>
                <c:pt idx="406">
                  <c:v>43888</c:v>
                </c:pt>
                <c:pt idx="407">
                  <c:v>43889</c:v>
                </c:pt>
                <c:pt idx="408">
                  <c:v>43890</c:v>
                </c:pt>
                <c:pt idx="409">
                  <c:v>43891</c:v>
                </c:pt>
                <c:pt idx="410">
                  <c:v>43892</c:v>
                </c:pt>
                <c:pt idx="411">
                  <c:v>43893</c:v>
                </c:pt>
                <c:pt idx="412">
                  <c:v>43894</c:v>
                </c:pt>
                <c:pt idx="413">
                  <c:v>43895</c:v>
                </c:pt>
                <c:pt idx="414">
                  <c:v>43896</c:v>
                </c:pt>
                <c:pt idx="415">
                  <c:v>43897</c:v>
                </c:pt>
                <c:pt idx="416">
                  <c:v>43898</c:v>
                </c:pt>
                <c:pt idx="417">
                  <c:v>43899</c:v>
                </c:pt>
                <c:pt idx="418">
                  <c:v>43900</c:v>
                </c:pt>
                <c:pt idx="419">
                  <c:v>43901</c:v>
                </c:pt>
                <c:pt idx="420">
                  <c:v>43902</c:v>
                </c:pt>
                <c:pt idx="421">
                  <c:v>43903</c:v>
                </c:pt>
                <c:pt idx="422">
                  <c:v>43904</c:v>
                </c:pt>
                <c:pt idx="423">
                  <c:v>43905</c:v>
                </c:pt>
                <c:pt idx="424">
                  <c:v>43906</c:v>
                </c:pt>
                <c:pt idx="425">
                  <c:v>43907</c:v>
                </c:pt>
                <c:pt idx="426">
                  <c:v>43908</c:v>
                </c:pt>
                <c:pt idx="427">
                  <c:v>43909</c:v>
                </c:pt>
                <c:pt idx="428">
                  <c:v>43910</c:v>
                </c:pt>
                <c:pt idx="429">
                  <c:v>43911</c:v>
                </c:pt>
                <c:pt idx="430">
                  <c:v>43912</c:v>
                </c:pt>
                <c:pt idx="431">
                  <c:v>43913</c:v>
                </c:pt>
                <c:pt idx="432">
                  <c:v>43914</c:v>
                </c:pt>
                <c:pt idx="433">
                  <c:v>43915</c:v>
                </c:pt>
                <c:pt idx="434">
                  <c:v>43916</c:v>
                </c:pt>
                <c:pt idx="435">
                  <c:v>43917</c:v>
                </c:pt>
                <c:pt idx="436">
                  <c:v>43918</c:v>
                </c:pt>
                <c:pt idx="437">
                  <c:v>43919</c:v>
                </c:pt>
                <c:pt idx="438">
                  <c:v>43920</c:v>
                </c:pt>
                <c:pt idx="439">
                  <c:v>43921</c:v>
                </c:pt>
                <c:pt idx="440">
                  <c:v>43922</c:v>
                </c:pt>
                <c:pt idx="441">
                  <c:v>43923</c:v>
                </c:pt>
                <c:pt idx="442">
                  <c:v>43924</c:v>
                </c:pt>
                <c:pt idx="443">
                  <c:v>43925</c:v>
                </c:pt>
                <c:pt idx="444">
                  <c:v>43926</c:v>
                </c:pt>
                <c:pt idx="445">
                  <c:v>43927</c:v>
                </c:pt>
                <c:pt idx="446">
                  <c:v>43928</c:v>
                </c:pt>
                <c:pt idx="447">
                  <c:v>43929</c:v>
                </c:pt>
                <c:pt idx="448">
                  <c:v>43930</c:v>
                </c:pt>
                <c:pt idx="449">
                  <c:v>43931</c:v>
                </c:pt>
                <c:pt idx="450">
                  <c:v>43932</c:v>
                </c:pt>
                <c:pt idx="451">
                  <c:v>43933</c:v>
                </c:pt>
                <c:pt idx="452">
                  <c:v>43934</c:v>
                </c:pt>
                <c:pt idx="453">
                  <c:v>43935</c:v>
                </c:pt>
                <c:pt idx="454">
                  <c:v>43936</c:v>
                </c:pt>
                <c:pt idx="455">
                  <c:v>43937</c:v>
                </c:pt>
                <c:pt idx="456">
                  <c:v>43938</c:v>
                </c:pt>
                <c:pt idx="457">
                  <c:v>43939</c:v>
                </c:pt>
                <c:pt idx="458">
                  <c:v>43940</c:v>
                </c:pt>
                <c:pt idx="459">
                  <c:v>43941</c:v>
                </c:pt>
                <c:pt idx="460">
                  <c:v>43942</c:v>
                </c:pt>
                <c:pt idx="461">
                  <c:v>43943</c:v>
                </c:pt>
                <c:pt idx="462">
                  <c:v>43944</c:v>
                </c:pt>
                <c:pt idx="463">
                  <c:v>43945</c:v>
                </c:pt>
                <c:pt idx="464">
                  <c:v>43946</c:v>
                </c:pt>
                <c:pt idx="465">
                  <c:v>43947</c:v>
                </c:pt>
                <c:pt idx="466">
                  <c:v>43948</c:v>
                </c:pt>
                <c:pt idx="467">
                  <c:v>43949</c:v>
                </c:pt>
                <c:pt idx="468">
                  <c:v>43950</c:v>
                </c:pt>
                <c:pt idx="469">
                  <c:v>43951</c:v>
                </c:pt>
                <c:pt idx="470">
                  <c:v>43952</c:v>
                </c:pt>
                <c:pt idx="471">
                  <c:v>43953</c:v>
                </c:pt>
                <c:pt idx="472">
                  <c:v>43954</c:v>
                </c:pt>
                <c:pt idx="473">
                  <c:v>43955</c:v>
                </c:pt>
                <c:pt idx="474">
                  <c:v>43956</c:v>
                </c:pt>
                <c:pt idx="475">
                  <c:v>43957</c:v>
                </c:pt>
                <c:pt idx="476">
                  <c:v>43958</c:v>
                </c:pt>
                <c:pt idx="477">
                  <c:v>43959</c:v>
                </c:pt>
                <c:pt idx="478">
                  <c:v>43960</c:v>
                </c:pt>
                <c:pt idx="479">
                  <c:v>43961</c:v>
                </c:pt>
                <c:pt idx="480">
                  <c:v>43962</c:v>
                </c:pt>
                <c:pt idx="481">
                  <c:v>43963</c:v>
                </c:pt>
                <c:pt idx="482">
                  <c:v>43964</c:v>
                </c:pt>
                <c:pt idx="483">
                  <c:v>43965</c:v>
                </c:pt>
                <c:pt idx="484">
                  <c:v>43966</c:v>
                </c:pt>
                <c:pt idx="485">
                  <c:v>43967</c:v>
                </c:pt>
                <c:pt idx="486">
                  <c:v>43968</c:v>
                </c:pt>
                <c:pt idx="487">
                  <c:v>43969</c:v>
                </c:pt>
                <c:pt idx="488">
                  <c:v>43970</c:v>
                </c:pt>
                <c:pt idx="489">
                  <c:v>43971</c:v>
                </c:pt>
                <c:pt idx="490">
                  <c:v>43972</c:v>
                </c:pt>
                <c:pt idx="491">
                  <c:v>43973</c:v>
                </c:pt>
                <c:pt idx="492">
                  <c:v>43974</c:v>
                </c:pt>
                <c:pt idx="493">
                  <c:v>43975</c:v>
                </c:pt>
                <c:pt idx="494">
                  <c:v>43976</c:v>
                </c:pt>
                <c:pt idx="495">
                  <c:v>43977</c:v>
                </c:pt>
                <c:pt idx="496">
                  <c:v>43978</c:v>
                </c:pt>
                <c:pt idx="497">
                  <c:v>43979</c:v>
                </c:pt>
                <c:pt idx="498">
                  <c:v>43980</c:v>
                </c:pt>
                <c:pt idx="499">
                  <c:v>43981</c:v>
                </c:pt>
                <c:pt idx="500">
                  <c:v>43982</c:v>
                </c:pt>
                <c:pt idx="501">
                  <c:v>43983</c:v>
                </c:pt>
                <c:pt idx="502">
                  <c:v>43984</c:v>
                </c:pt>
                <c:pt idx="503">
                  <c:v>43985</c:v>
                </c:pt>
                <c:pt idx="504">
                  <c:v>43986</c:v>
                </c:pt>
                <c:pt idx="505">
                  <c:v>43987</c:v>
                </c:pt>
                <c:pt idx="506">
                  <c:v>43988</c:v>
                </c:pt>
                <c:pt idx="507">
                  <c:v>43989</c:v>
                </c:pt>
                <c:pt idx="508">
                  <c:v>43990</c:v>
                </c:pt>
                <c:pt idx="509">
                  <c:v>43991</c:v>
                </c:pt>
                <c:pt idx="510">
                  <c:v>43992</c:v>
                </c:pt>
                <c:pt idx="511">
                  <c:v>43993</c:v>
                </c:pt>
                <c:pt idx="512">
                  <c:v>43994</c:v>
                </c:pt>
                <c:pt idx="513">
                  <c:v>43995</c:v>
                </c:pt>
                <c:pt idx="514">
                  <c:v>43996</c:v>
                </c:pt>
                <c:pt idx="515">
                  <c:v>43997</c:v>
                </c:pt>
                <c:pt idx="516">
                  <c:v>43998</c:v>
                </c:pt>
                <c:pt idx="517">
                  <c:v>43999</c:v>
                </c:pt>
                <c:pt idx="518">
                  <c:v>44000</c:v>
                </c:pt>
                <c:pt idx="519">
                  <c:v>44001</c:v>
                </c:pt>
                <c:pt idx="520">
                  <c:v>44002</c:v>
                </c:pt>
                <c:pt idx="521">
                  <c:v>44003</c:v>
                </c:pt>
                <c:pt idx="522">
                  <c:v>44004</c:v>
                </c:pt>
                <c:pt idx="523">
                  <c:v>44005</c:v>
                </c:pt>
                <c:pt idx="524">
                  <c:v>44006</c:v>
                </c:pt>
                <c:pt idx="525">
                  <c:v>44007</c:v>
                </c:pt>
                <c:pt idx="526">
                  <c:v>44008</c:v>
                </c:pt>
                <c:pt idx="527">
                  <c:v>44009</c:v>
                </c:pt>
                <c:pt idx="528">
                  <c:v>44010</c:v>
                </c:pt>
                <c:pt idx="529">
                  <c:v>44011</c:v>
                </c:pt>
                <c:pt idx="530">
                  <c:v>44012</c:v>
                </c:pt>
                <c:pt idx="531">
                  <c:v>44013</c:v>
                </c:pt>
                <c:pt idx="532">
                  <c:v>44014</c:v>
                </c:pt>
                <c:pt idx="533">
                  <c:v>44015</c:v>
                </c:pt>
                <c:pt idx="534">
                  <c:v>44016</c:v>
                </c:pt>
                <c:pt idx="535">
                  <c:v>44017</c:v>
                </c:pt>
                <c:pt idx="536">
                  <c:v>44018</c:v>
                </c:pt>
                <c:pt idx="537">
                  <c:v>44019</c:v>
                </c:pt>
                <c:pt idx="538">
                  <c:v>44020</c:v>
                </c:pt>
                <c:pt idx="539">
                  <c:v>44021</c:v>
                </c:pt>
                <c:pt idx="540">
                  <c:v>44022</c:v>
                </c:pt>
                <c:pt idx="541">
                  <c:v>44023</c:v>
                </c:pt>
                <c:pt idx="542">
                  <c:v>44024</c:v>
                </c:pt>
                <c:pt idx="543">
                  <c:v>44025</c:v>
                </c:pt>
                <c:pt idx="544">
                  <c:v>44026</c:v>
                </c:pt>
                <c:pt idx="545">
                  <c:v>44027</c:v>
                </c:pt>
                <c:pt idx="546">
                  <c:v>44028</c:v>
                </c:pt>
                <c:pt idx="547">
                  <c:v>44029</c:v>
                </c:pt>
                <c:pt idx="548">
                  <c:v>44030</c:v>
                </c:pt>
                <c:pt idx="549">
                  <c:v>44031</c:v>
                </c:pt>
                <c:pt idx="550">
                  <c:v>44032</c:v>
                </c:pt>
                <c:pt idx="551">
                  <c:v>44033</c:v>
                </c:pt>
                <c:pt idx="552">
                  <c:v>44034</c:v>
                </c:pt>
                <c:pt idx="553">
                  <c:v>44035</c:v>
                </c:pt>
                <c:pt idx="554">
                  <c:v>44036</c:v>
                </c:pt>
                <c:pt idx="555">
                  <c:v>44037</c:v>
                </c:pt>
                <c:pt idx="556">
                  <c:v>44038</c:v>
                </c:pt>
                <c:pt idx="557">
                  <c:v>44039</c:v>
                </c:pt>
                <c:pt idx="558">
                  <c:v>44040</c:v>
                </c:pt>
                <c:pt idx="559">
                  <c:v>44041</c:v>
                </c:pt>
                <c:pt idx="560">
                  <c:v>44042</c:v>
                </c:pt>
                <c:pt idx="561">
                  <c:v>44043</c:v>
                </c:pt>
                <c:pt idx="562">
                  <c:v>44044</c:v>
                </c:pt>
                <c:pt idx="563">
                  <c:v>44045</c:v>
                </c:pt>
                <c:pt idx="564">
                  <c:v>44046</c:v>
                </c:pt>
                <c:pt idx="565">
                  <c:v>44047</c:v>
                </c:pt>
                <c:pt idx="566">
                  <c:v>44048</c:v>
                </c:pt>
                <c:pt idx="567">
                  <c:v>44049</c:v>
                </c:pt>
                <c:pt idx="568">
                  <c:v>44050</c:v>
                </c:pt>
                <c:pt idx="569">
                  <c:v>44051</c:v>
                </c:pt>
                <c:pt idx="570">
                  <c:v>44052</c:v>
                </c:pt>
                <c:pt idx="571">
                  <c:v>44053</c:v>
                </c:pt>
                <c:pt idx="572">
                  <c:v>44054</c:v>
                </c:pt>
                <c:pt idx="573">
                  <c:v>44055</c:v>
                </c:pt>
                <c:pt idx="574">
                  <c:v>44056</c:v>
                </c:pt>
                <c:pt idx="575">
                  <c:v>44057</c:v>
                </c:pt>
                <c:pt idx="576">
                  <c:v>44058</c:v>
                </c:pt>
                <c:pt idx="577">
                  <c:v>44059</c:v>
                </c:pt>
                <c:pt idx="578">
                  <c:v>44060</c:v>
                </c:pt>
                <c:pt idx="579">
                  <c:v>44061</c:v>
                </c:pt>
                <c:pt idx="580">
                  <c:v>44062</c:v>
                </c:pt>
                <c:pt idx="581">
                  <c:v>44063</c:v>
                </c:pt>
                <c:pt idx="582">
                  <c:v>44064</c:v>
                </c:pt>
                <c:pt idx="583">
                  <c:v>44065</c:v>
                </c:pt>
                <c:pt idx="584">
                  <c:v>44066</c:v>
                </c:pt>
                <c:pt idx="585">
                  <c:v>44067</c:v>
                </c:pt>
                <c:pt idx="586">
                  <c:v>44068</c:v>
                </c:pt>
                <c:pt idx="587">
                  <c:v>44069</c:v>
                </c:pt>
                <c:pt idx="588">
                  <c:v>44070</c:v>
                </c:pt>
                <c:pt idx="589">
                  <c:v>44071</c:v>
                </c:pt>
                <c:pt idx="590">
                  <c:v>44072</c:v>
                </c:pt>
                <c:pt idx="591">
                  <c:v>44073</c:v>
                </c:pt>
                <c:pt idx="592">
                  <c:v>44074</c:v>
                </c:pt>
                <c:pt idx="593">
                  <c:v>44075</c:v>
                </c:pt>
                <c:pt idx="594">
                  <c:v>44076</c:v>
                </c:pt>
                <c:pt idx="595">
                  <c:v>44077</c:v>
                </c:pt>
                <c:pt idx="596">
                  <c:v>44078</c:v>
                </c:pt>
                <c:pt idx="597">
                  <c:v>44079</c:v>
                </c:pt>
                <c:pt idx="598">
                  <c:v>44080</c:v>
                </c:pt>
                <c:pt idx="599">
                  <c:v>44081</c:v>
                </c:pt>
                <c:pt idx="600">
                  <c:v>44082</c:v>
                </c:pt>
                <c:pt idx="601">
                  <c:v>44083</c:v>
                </c:pt>
                <c:pt idx="602">
                  <c:v>44084</c:v>
                </c:pt>
                <c:pt idx="603">
                  <c:v>44085</c:v>
                </c:pt>
                <c:pt idx="604">
                  <c:v>44086</c:v>
                </c:pt>
                <c:pt idx="605">
                  <c:v>44087</c:v>
                </c:pt>
                <c:pt idx="606">
                  <c:v>44088</c:v>
                </c:pt>
                <c:pt idx="607">
                  <c:v>44089</c:v>
                </c:pt>
                <c:pt idx="608">
                  <c:v>44090</c:v>
                </c:pt>
                <c:pt idx="609">
                  <c:v>44091</c:v>
                </c:pt>
                <c:pt idx="610">
                  <c:v>44092</c:v>
                </c:pt>
                <c:pt idx="611">
                  <c:v>44093</c:v>
                </c:pt>
                <c:pt idx="612">
                  <c:v>44094</c:v>
                </c:pt>
                <c:pt idx="613">
                  <c:v>44095</c:v>
                </c:pt>
                <c:pt idx="614">
                  <c:v>44096</c:v>
                </c:pt>
                <c:pt idx="615">
                  <c:v>44097</c:v>
                </c:pt>
                <c:pt idx="616">
                  <c:v>44098</c:v>
                </c:pt>
                <c:pt idx="617">
                  <c:v>44099</c:v>
                </c:pt>
                <c:pt idx="618">
                  <c:v>44100</c:v>
                </c:pt>
                <c:pt idx="619">
                  <c:v>44101</c:v>
                </c:pt>
                <c:pt idx="620">
                  <c:v>44102</c:v>
                </c:pt>
                <c:pt idx="621">
                  <c:v>44103</c:v>
                </c:pt>
                <c:pt idx="622">
                  <c:v>44104</c:v>
                </c:pt>
                <c:pt idx="623">
                  <c:v>44105</c:v>
                </c:pt>
                <c:pt idx="624">
                  <c:v>44106</c:v>
                </c:pt>
                <c:pt idx="625">
                  <c:v>44107</c:v>
                </c:pt>
                <c:pt idx="626">
                  <c:v>44108</c:v>
                </c:pt>
                <c:pt idx="627">
                  <c:v>44109</c:v>
                </c:pt>
                <c:pt idx="628">
                  <c:v>44110</c:v>
                </c:pt>
                <c:pt idx="629">
                  <c:v>44111</c:v>
                </c:pt>
                <c:pt idx="630">
                  <c:v>44112</c:v>
                </c:pt>
                <c:pt idx="631">
                  <c:v>44113</c:v>
                </c:pt>
                <c:pt idx="632">
                  <c:v>44114</c:v>
                </c:pt>
                <c:pt idx="633">
                  <c:v>44115</c:v>
                </c:pt>
                <c:pt idx="634">
                  <c:v>44116</c:v>
                </c:pt>
                <c:pt idx="635">
                  <c:v>44117</c:v>
                </c:pt>
                <c:pt idx="636">
                  <c:v>44118</c:v>
                </c:pt>
                <c:pt idx="637">
                  <c:v>44119</c:v>
                </c:pt>
                <c:pt idx="638">
                  <c:v>44120</c:v>
                </c:pt>
                <c:pt idx="639">
                  <c:v>44121</c:v>
                </c:pt>
                <c:pt idx="640">
                  <c:v>44122</c:v>
                </c:pt>
                <c:pt idx="641">
                  <c:v>44123</c:v>
                </c:pt>
                <c:pt idx="642">
                  <c:v>44124</c:v>
                </c:pt>
                <c:pt idx="643">
                  <c:v>44125</c:v>
                </c:pt>
                <c:pt idx="644">
                  <c:v>44126</c:v>
                </c:pt>
                <c:pt idx="645">
                  <c:v>44127</c:v>
                </c:pt>
                <c:pt idx="646">
                  <c:v>44128</c:v>
                </c:pt>
                <c:pt idx="647">
                  <c:v>44129</c:v>
                </c:pt>
                <c:pt idx="648">
                  <c:v>44130</c:v>
                </c:pt>
                <c:pt idx="649">
                  <c:v>44131</c:v>
                </c:pt>
                <c:pt idx="650">
                  <c:v>44132</c:v>
                </c:pt>
                <c:pt idx="651">
                  <c:v>44133</c:v>
                </c:pt>
                <c:pt idx="652">
                  <c:v>44134</c:v>
                </c:pt>
                <c:pt idx="653">
                  <c:v>44135</c:v>
                </c:pt>
                <c:pt idx="654">
                  <c:v>44136</c:v>
                </c:pt>
                <c:pt idx="655">
                  <c:v>44137</c:v>
                </c:pt>
                <c:pt idx="656">
                  <c:v>44138</c:v>
                </c:pt>
                <c:pt idx="657">
                  <c:v>44139</c:v>
                </c:pt>
                <c:pt idx="658">
                  <c:v>44140</c:v>
                </c:pt>
                <c:pt idx="659">
                  <c:v>44141</c:v>
                </c:pt>
                <c:pt idx="660">
                  <c:v>44142</c:v>
                </c:pt>
                <c:pt idx="661">
                  <c:v>44143</c:v>
                </c:pt>
                <c:pt idx="662">
                  <c:v>44144</c:v>
                </c:pt>
                <c:pt idx="663">
                  <c:v>44145</c:v>
                </c:pt>
                <c:pt idx="664">
                  <c:v>44146</c:v>
                </c:pt>
                <c:pt idx="665">
                  <c:v>44147</c:v>
                </c:pt>
                <c:pt idx="666">
                  <c:v>44148</c:v>
                </c:pt>
                <c:pt idx="667">
                  <c:v>44149</c:v>
                </c:pt>
                <c:pt idx="668">
                  <c:v>44150</c:v>
                </c:pt>
                <c:pt idx="669">
                  <c:v>44151</c:v>
                </c:pt>
                <c:pt idx="670">
                  <c:v>44152</c:v>
                </c:pt>
                <c:pt idx="671">
                  <c:v>44153</c:v>
                </c:pt>
                <c:pt idx="672">
                  <c:v>44154</c:v>
                </c:pt>
                <c:pt idx="673">
                  <c:v>44155</c:v>
                </c:pt>
                <c:pt idx="674">
                  <c:v>44156</c:v>
                </c:pt>
                <c:pt idx="675">
                  <c:v>44157</c:v>
                </c:pt>
                <c:pt idx="676">
                  <c:v>44158</c:v>
                </c:pt>
                <c:pt idx="677">
                  <c:v>44159</c:v>
                </c:pt>
                <c:pt idx="678">
                  <c:v>44160</c:v>
                </c:pt>
                <c:pt idx="679">
                  <c:v>44161</c:v>
                </c:pt>
                <c:pt idx="680">
                  <c:v>44162</c:v>
                </c:pt>
                <c:pt idx="681">
                  <c:v>44163</c:v>
                </c:pt>
                <c:pt idx="682">
                  <c:v>44164</c:v>
                </c:pt>
                <c:pt idx="683">
                  <c:v>44165</c:v>
                </c:pt>
                <c:pt idx="684">
                  <c:v>44166</c:v>
                </c:pt>
                <c:pt idx="685">
                  <c:v>44167</c:v>
                </c:pt>
                <c:pt idx="686">
                  <c:v>44168</c:v>
                </c:pt>
                <c:pt idx="687">
                  <c:v>44169</c:v>
                </c:pt>
                <c:pt idx="688">
                  <c:v>44170</c:v>
                </c:pt>
                <c:pt idx="689">
                  <c:v>44171</c:v>
                </c:pt>
                <c:pt idx="690">
                  <c:v>44172</c:v>
                </c:pt>
                <c:pt idx="691">
                  <c:v>44173</c:v>
                </c:pt>
                <c:pt idx="692">
                  <c:v>44174</c:v>
                </c:pt>
                <c:pt idx="693">
                  <c:v>44175</c:v>
                </c:pt>
                <c:pt idx="694">
                  <c:v>44176</c:v>
                </c:pt>
                <c:pt idx="695">
                  <c:v>44177</c:v>
                </c:pt>
                <c:pt idx="696">
                  <c:v>44178</c:v>
                </c:pt>
                <c:pt idx="697">
                  <c:v>44179</c:v>
                </c:pt>
                <c:pt idx="698">
                  <c:v>44180</c:v>
                </c:pt>
                <c:pt idx="699">
                  <c:v>44181</c:v>
                </c:pt>
                <c:pt idx="700">
                  <c:v>44182</c:v>
                </c:pt>
                <c:pt idx="701">
                  <c:v>44183</c:v>
                </c:pt>
                <c:pt idx="702">
                  <c:v>44184</c:v>
                </c:pt>
                <c:pt idx="703">
                  <c:v>44185</c:v>
                </c:pt>
                <c:pt idx="704">
                  <c:v>44186</c:v>
                </c:pt>
                <c:pt idx="705">
                  <c:v>44187</c:v>
                </c:pt>
                <c:pt idx="706">
                  <c:v>44188</c:v>
                </c:pt>
                <c:pt idx="707">
                  <c:v>44189</c:v>
                </c:pt>
                <c:pt idx="708">
                  <c:v>44190</c:v>
                </c:pt>
                <c:pt idx="709">
                  <c:v>44191</c:v>
                </c:pt>
                <c:pt idx="710">
                  <c:v>44192</c:v>
                </c:pt>
                <c:pt idx="711">
                  <c:v>44193</c:v>
                </c:pt>
                <c:pt idx="712">
                  <c:v>44194</c:v>
                </c:pt>
                <c:pt idx="713">
                  <c:v>44195</c:v>
                </c:pt>
                <c:pt idx="714">
                  <c:v>44196</c:v>
                </c:pt>
                <c:pt idx="715">
                  <c:v>44197</c:v>
                </c:pt>
                <c:pt idx="716">
                  <c:v>44198</c:v>
                </c:pt>
                <c:pt idx="717">
                  <c:v>44199</c:v>
                </c:pt>
                <c:pt idx="718">
                  <c:v>44200</c:v>
                </c:pt>
                <c:pt idx="719">
                  <c:v>44201</c:v>
                </c:pt>
                <c:pt idx="720">
                  <c:v>44202</c:v>
                </c:pt>
                <c:pt idx="721">
                  <c:v>44203</c:v>
                </c:pt>
                <c:pt idx="722">
                  <c:v>44204</c:v>
                </c:pt>
                <c:pt idx="723">
                  <c:v>44205</c:v>
                </c:pt>
                <c:pt idx="724">
                  <c:v>44206</c:v>
                </c:pt>
                <c:pt idx="725">
                  <c:v>44207</c:v>
                </c:pt>
                <c:pt idx="726">
                  <c:v>44208</c:v>
                </c:pt>
                <c:pt idx="727">
                  <c:v>44209</c:v>
                </c:pt>
                <c:pt idx="728">
                  <c:v>44210</c:v>
                </c:pt>
                <c:pt idx="729">
                  <c:v>44211</c:v>
                </c:pt>
                <c:pt idx="730">
                  <c:v>44212</c:v>
                </c:pt>
                <c:pt idx="731">
                  <c:v>44213</c:v>
                </c:pt>
                <c:pt idx="732">
                  <c:v>44214</c:v>
                </c:pt>
                <c:pt idx="733">
                  <c:v>44215</c:v>
                </c:pt>
                <c:pt idx="734">
                  <c:v>44216</c:v>
                </c:pt>
                <c:pt idx="735">
                  <c:v>44217</c:v>
                </c:pt>
                <c:pt idx="736">
                  <c:v>44218</c:v>
                </c:pt>
                <c:pt idx="737">
                  <c:v>44219</c:v>
                </c:pt>
                <c:pt idx="738">
                  <c:v>44220</c:v>
                </c:pt>
                <c:pt idx="739">
                  <c:v>44221</c:v>
                </c:pt>
                <c:pt idx="740">
                  <c:v>44222</c:v>
                </c:pt>
                <c:pt idx="741">
                  <c:v>44223</c:v>
                </c:pt>
                <c:pt idx="742">
                  <c:v>44224</c:v>
                </c:pt>
                <c:pt idx="743">
                  <c:v>44225</c:v>
                </c:pt>
                <c:pt idx="744">
                  <c:v>44226</c:v>
                </c:pt>
                <c:pt idx="745">
                  <c:v>44227</c:v>
                </c:pt>
                <c:pt idx="746">
                  <c:v>44228</c:v>
                </c:pt>
                <c:pt idx="747">
                  <c:v>44229</c:v>
                </c:pt>
                <c:pt idx="748">
                  <c:v>44230</c:v>
                </c:pt>
                <c:pt idx="749">
                  <c:v>44231</c:v>
                </c:pt>
                <c:pt idx="750">
                  <c:v>44232</c:v>
                </c:pt>
                <c:pt idx="751">
                  <c:v>44233</c:v>
                </c:pt>
                <c:pt idx="752">
                  <c:v>44234</c:v>
                </c:pt>
                <c:pt idx="753">
                  <c:v>44235</c:v>
                </c:pt>
                <c:pt idx="754">
                  <c:v>44236</c:v>
                </c:pt>
                <c:pt idx="755">
                  <c:v>44237</c:v>
                </c:pt>
                <c:pt idx="756">
                  <c:v>44238</c:v>
                </c:pt>
                <c:pt idx="757">
                  <c:v>44239</c:v>
                </c:pt>
                <c:pt idx="758">
                  <c:v>44240</c:v>
                </c:pt>
                <c:pt idx="759">
                  <c:v>44241</c:v>
                </c:pt>
                <c:pt idx="760">
                  <c:v>44242</c:v>
                </c:pt>
                <c:pt idx="761">
                  <c:v>44243</c:v>
                </c:pt>
                <c:pt idx="762">
                  <c:v>44244</c:v>
                </c:pt>
                <c:pt idx="763">
                  <c:v>44245</c:v>
                </c:pt>
                <c:pt idx="764">
                  <c:v>44246</c:v>
                </c:pt>
                <c:pt idx="765">
                  <c:v>44247</c:v>
                </c:pt>
                <c:pt idx="766">
                  <c:v>44248</c:v>
                </c:pt>
                <c:pt idx="767">
                  <c:v>44249</c:v>
                </c:pt>
                <c:pt idx="768">
                  <c:v>44250</c:v>
                </c:pt>
                <c:pt idx="769">
                  <c:v>44251</c:v>
                </c:pt>
                <c:pt idx="770">
                  <c:v>44252</c:v>
                </c:pt>
                <c:pt idx="771">
                  <c:v>44253</c:v>
                </c:pt>
                <c:pt idx="772">
                  <c:v>44254</c:v>
                </c:pt>
                <c:pt idx="773">
                  <c:v>44255</c:v>
                </c:pt>
                <c:pt idx="774">
                  <c:v>44256</c:v>
                </c:pt>
                <c:pt idx="775">
                  <c:v>44257</c:v>
                </c:pt>
                <c:pt idx="776">
                  <c:v>44258</c:v>
                </c:pt>
                <c:pt idx="777">
                  <c:v>44259</c:v>
                </c:pt>
                <c:pt idx="778">
                  <c:v>44260</c:v>
                </c:pt>
                <c:pt idx="779">
                  <c:v>44261</c:v>
                </c:pt>
                <c:pt idx="780">
                  <c:v>44262</c:v>
                </c:pt>
                <c:pt idx="781">
                  <c:v>44263</c:v>
                </c:pt>
                <c:pt idx="782">
                  <c:v>44264</c:v>
                </c:pt>
                <c:pt idx="783">
                  <c:v>44265</c:v>
                </c:pt>
                <c:pt idx="784">
                  <c:v>44266</c:v>
                </c:pt>
                <c:pt idx="785">
                  <c:v>44267</c:v>
                </c:pt>
                <c:pt idx="786">
                  <c:v>44268</c:v>
                </c:pt>
                <c:pt idx="787">
                  <c:v>44269</c:v>
                </c:pt>
                <c:pt idx="788">
                  <c:v>44270</c:v>
                </c:pt>
                <c:pt idx="789">
                  <c:v>44271</c:v>
                </c:pt>
                <c:pt idx="790">
                  <c:v>44272</c:v>
                </c:pt>
                <c:pt idx="791">
                  <c:v>44273</c:v>
                </c:pt>
                <c:pt idx="792">
                  <c:v>44274</c:v>
                </c:pt>
                <c:pt idx="793">
                  <c:v>44275</c:v>
                </c:pt>
                <c:pt idx="794">
                  <c:v>44276</c:v>
                </c:pt>
                <c:pt idx="795">
                  <c:v>44277</c:v>
                </c:pt>
                <c:pt idx="796">
                  <c:v>44278</c:v>
                </c:pt>
                <c:pt idx="797">
                  <c:v>44279</c:v>
                </c:pt>
                <c:pt idx="798">
                  <c:v>44280</c:v>
                </c:pt>
                <c:pt idx="799">
                  <c:v>44281</c:v>
                </c:pt>
                <c:pt idx="800">
                  <c:v>44282</c:v>
                </c:pt>
                <c:pt idx="801">
                  <c:v>44283</c:v>
                </c:pt>
                <c:pt idx="802">
                  <c:v>44284</c:v>
                </c:pt>
                <c:pt idx="803">
                  <c:v>44285</c:v>
                </c:pt>
                <c:pt idx="804">
                  <c:v>44286</c:v>
                </c:pt>
                <c:pt idx="805">
                  <c:v>44287</c:v>
                </c:pt>
                <c:pt idx="806">
                  <c:v>44288</c:v>
                </c:pt>
                <c:pt idx="807">
                  <c:v>44289</c:v>
                </c:pt>
                <c:pt idx="808">
                  <c:v>44290</c:v>
                </c:pt>
                <c:pt idx="809">
                  <c:v>44291</c:v>
                </c:pt>
                <c:pt idx="810">
                  <c:v>44292</c:v>
                </c:pt>
                <c:pt idx="811">
                  <c:v>44293</c:v>
                </c:pt>
                <c:pt idx="812">
                  <c:v>44294</c:v>
                </c:pt>
                <c:pt idx="813">
                  <c:v>44295</c:v>
                </c:pt>
                <c:pt idx="814">
                  <c:v>44296</c:v>
                </c:pt>
                <c:pt idx="815">
                  <c:v>44297</c:v>
                </c:pt>
                <c:pt idx="816">
                  <c:v>44298</c:v>
                </c:pt>
                <c:pt idx="817">
                  <c:v>44299</c:v>
                </c:pt>
                <c:pt idx="818">
                  <c:v>44300</c:v>
                </c:pt>
                <c:pt idx="819">
                  <c:v>44301</c:v>
                </c:pt>
                <c:pt idx="820">
                  <c:v>44302</c:v>
                </c:pt>
                <c:pt idx="821">
                  <c:v>44303</c:v>
                </c:pt>
                <c:pt idx="822">
                  <c:v>44304</c:v>
                </c:pt>
                <c:pt idx="823">
                  <c:v>44305</c:v>
                </c:pt>
                <c:pt idx="824">
                  <c:v>44306</c:v>
                </c:pt>
                <c:pt idx="825">
                  <c:v>44307</c:v>
                </c:pt>
                <c:pt idx="826">
                  <c:v>44308</c:v>
                </c:pt>
                <c:pt idx="827">
                  <c:v>44309</c:v>
                </c:pt>
                <c:pt idx="828">
                  <c:v>44310</c:v>
                </c:pt>
                <c:pt idx="829">
                  <c:v>44311</c:v>
                </c:pt>
                <c:pt idx="830">
                  <c:v>44312</c:v>
                </c:pt>
                <c:pt idx="831">
                  <c:v>44313</c:v>
                </c:pt>
                <c:pt idx="832">
                  <c:v>44314</c:v>
                </c:pt>
                <c:pt idx="833">
                  <c:v>44315</c:v>
                </c:pt>
                <c:pt idx="834">
                  <c:v>44316</c:v>
                </c:pt>
                <c:pt idx="835">
                  <c:v>44317</c:v>
                </c:pt>
                <c:pt idx="836">
                  <c:v>44318</c:v>
                </c:pt>
                <c:pt idx="837">
                  <c:v>44319</c:v>
                </c:pt>
                <c:pt idx="838">
                  <c:v>44320</c:v>
                </c:pt>
                <c:pt idx="839">
                  <c:v>44321</c:v>
                </c:pt>
                <c:pt idx="840">
                  <c:v>44322</c:v>
                </c:pt>
                <c:pt idx="841">
                  <c:v>44323</c:v>
                </c:pt>
                <c:pt idx="842">
                  <c:v>44324</c:v>
                </c:pt>
                <c:pt idx="843">
                  <c:v>44325</c:v>
                </c:pt>
                <c:pt idx="844">
                  <c:v>44326</c:v>
                </c:pt>
                <c:pt idx="845">
                  <c:v>44327</c:v>
                </c:pt>
                <c:pt idx="846">
                  <c:v>44328</c:v>
                </c:pt>
                <c:pt idx="847">
                  <c:v>44329</c:v>
                </c:pt>
                <c:pt idx="848">
                  <c:v>44330</c:v>
                </c:pt>
                <c:pt idx="849">
                  <c:v>44331</c:v>
                </c:pt>
                <c:pt idx="850">
                  <c:v>44332</c:v>
                </c:pt>
                <c:pt idx="851">
                  <c:v>44333</c:v>
                </c:pt>
                <c:pt idx="852">
                  <c:v>44334</c:v>
                </c:pt>
                <c:pt idx="853">
                  <c:v>44335</c:v>
                </c:pt>
                <c:pt idx="854">
                  <c:v>44336</c:v>
                </c:pt>
                <c:pt idx="855">
                  <c:v>44337</c:v>
                </c:pt>
                <c:pt idx="856">
                  <c:v>44338</c:v>
                </c:pt>
                <c:pt idx="857">
                  <c:v>44339</c:v>
                </c:pt>
                <c:pt idx="858">
                  <c:v>44340</c:v>
                </c:pt>
                <c:pt idx="859">
                  <c:v>44341</c:v>
                </c:pt>
                <c:pt idx="860">
                  <c:v>44342</c:v>
                </c:pt>
                <c:pt idx="861">
                  <c:v>44343</c:v>
                </c:pt>
                <c:pt idx="862">
                  <c:v>44344</c:v>
                </c:pt>
                <c:pt idx="863">
                  <c:v>44345</c:v>
                </c:pt>
                <c:pt idx="864">
                  <c:v>44346</c:v>
                </c:pt>
                <c:pt idx="865">
                  <c:v>44347</c:v>
                </c:pt>
                <c:pt idx="866">
                  <c:v>44348</c:v>
                </c:pt>
                <c:pt idx="867">
                  <c:v>44349</c:v>
                </c:pt>
                <c:pt idx="868">
                  <c:v>44350</c:v>
                </c:pt>
                <c:pt idx="869">
                  <c:v>44351</c:v>
                </c:pt>
                <c:pt idx="870">
                  <c:v>44352</c:v>
                </c:pt>
                <c:pt idx="871">
                  <c:v>44353</c:v>
                </c:pt>
                <c:pt idx="872">
                  <c:v>44354</c:v>
                </c:pt>
                <c:pt idx="873">
                  <c:v>44355</c:v>
                </c:pt>
                <c:pt idx="874">
                  <c:v>44356</c:v>
                </c:pt>
                <c:pt idx="875">
                  <c:v>44357</c:v>
                </c:pt>
                <c:pt idx="876">
                  <c:v>44358</c:v>
                </c:pt>
                <c:pt idx="877">
                  <c:v>44359</c:v>
                </c:pt>
                <c:pt idx="878">
                  <c:v>44360</c:v>
                </c:pt>
                <c:pt idx="879">
                  <c:v>44361</c:v>
                </c:pt>
                <c:pt idx="880">
                  <c:v>44362</c:v>
                </c:pt>
                <c:pt idx="881">
                  <c:v>44363</c:v>
                </c:pt>
                <c:pt idx="882">
                  <c:v>44364</c:v>
                </c:pt>
                <c:pt idx="883">
                  <c:v>44365</c:v>
                </c:pt>
                <c:pt idx="884">
                  <c:v>44366</c:v>
                </c:pt>
                <c:pt idx="885">
                  <c:v>44367</c:v>
                </c:pt>
                <c:pt idx="886">
                  <c:v>44368</c:v>
                </c:pt>
                <c:pt idx="887">
                  <c:v>44369</c:v>
                </c:pt>
                <c:pt idx="888">
                  <c:v>44370</c:v>
                </c:pt>
                <c:pt idx="889">
                  <c:v>44371</c:v>
                </c:pt>
                <c:pt idx="890">
                  <c:v>44372</c:v>
                </c:pt>
                <c:pt idx="891">
                  <c:v>44373</c:v>
                </c:pt>
                <c:pt idx="892">
                  <c:v>44374</c:v>
                </c:pt>
                <c:pt idx="893">
                  <c:v>44375</c:v>
                </c:pt>
                <c:pt idx="894">
                  <c:v>44376</c:v>
                </c:pt>
                <c:pt idx="895">
                  <c:v>44377</c:v>
                </c:pt>
                <c:pt idx="896">
                  <c:v>44378</c:v>
                </c:pt>
                <c:pt idx="897">
                  <c:v>44379</c:v>
                </c:pt>
                <c:pt idx="898">
                  <c:v>44380</c:v>
                </c:pt>
                <c:pt idx="899">
                  <c:v>44381</c:v>
                </c:pt>
                <c:pt idx="900">
                  <c:v>44382</c:v>
                </c:pt>
                <c:pt idx="901">
                  <c:v>44383</c:v>
                </c:pt>
                <c:pt idx="902">
                  <c:v>44384</c:v>
                </c:pt>
                <c:pt idx="903">
                  <c:v>44385</c:v>
                </c:pt>
                <c:pt idx="904">
                  <c:v>44386</c:v>
                </c:pt>
                <c:pt idx="905">
                  <c:v>44387</c:v>
                </c:pt>
                <c:pt idx="906">
                  <c:v>44388</c:v>
                </c:pt>
                <c:pt idx="907">
                  <c:v>44389</c:v>
                </c:pt>
                <c:pt idx="908">
                  <c:v>44390</c:v>
                </c:pt>
                <c:pt idx="909">
                  <c:v>44391</c:v>
                </c:pt>
                <c:pt idx="910">
                  <c:v>44392</c:v>
                </c:pt>
                <c:pt idx="911">
                  <c:v>44393</c:v>
                </c:pt>
                <c:pt idx="912">
                  <c:v>44394</c:v>
                </c:pt>
                <c:pt idx="913">
                  <c:v>44395</c:v>
                </c:pt>
                <c:pt idx="914">
                  <c:v>44396</c:v>
                </c:pt>
                <c:pt idx="915">
                  <c:v>44397</c:v>
                </c:pt>
                <c:pt idx="916">
                  <c:v>44398</c:v>
                </c:pt>
                <c:pt idx="917">
                  <c:v>44399</c:v>
                </c:pt>
                <c:pt idx="918">
                  <c:v>44400</c:v>
                </c:pt>
                <c:pt idx="919">
                  <c:v>44401</c:v>
                </c:pt>
                <c:pt idx="920">
                  <c:v>44402</c:v>
                </c:pt>
                <c:pt idx="921">
                  <c:v>44403</c:v>
                </c:pt>
                <c:pt idx="922">
                  <c:v>44404</c:v>
                </c:pt>
                <c:pt idx="923">
                  <c:v>44405</c:v>
                </c:pt>
                <c:pt idx="924">
                  <c:v>44406</c:v>
                </c:pt>
                <c:pt idx="925">
                  <c:v>44407</c:v>
                </c:pt>
                <c:pt idx="926">
                  <c:v>44408</c:v>
                </c:pt>
                <c:pt idx="927">
                  <c:v>44409</c:v>
                </c:pt>
                <c:pt idx="928">
                  <c:v>44410</c:v>
                </c:pt>
                <c:pt idx="929">
                  <c:v>44411</c:v>
                </c:pt>
                <c:pt idx="930">
                  <c:v>44412</c:v>
                </c:pt>
                <c:pt idx="931">
                  <c:v>44413</c:v>
                </c:pt>
                <c:pt idx="932">
                  <c:v>44414</c:v>
                </c:pt>
                <c:pt idx="933">
                  <c:v>44415</c:v>
                </c:pt>
                <c:pt idx="934">
                  <c:v>44416</c:v>
                </c:pt>
                <c:pt idx="935">
                  <c:v>44417</c:v>
                </c:pt>
                <c:pt idx="936">
                  <c:v>44418</c:v>
                </c:pt>
                <c:pt idx="937">
                  <c:v>44419</c:v>
                </c:pt>
                <c:pt idx="938">
                  <c:v>44420</c:v>
                </c:pt>
                <c:pt idx="939">
                  <c:v>44421</c:v>
                </c:pt>
                <c:pt idx="940">
                  <c:v>44422</c:v>
                </c:pt>
                <c:pt idx="941">
                  <c:v>44423</c:v>
                </c:pt>
                <c:pt idx="942">
                  <c:v>44424</c:v>
                </c:pt>
                <c:pt idx="943">
                  <c:v>44425</c:v>
                </c:pt>
                <c:pt idx="944">
                  <c:v>44426</c:v>
                </c:pt>
                <c:pt idx="945">
                  <c:v>44427</c:v>
                </c:pt>
                <c:pt idx="946">
                  <c:v>44428</c:v>
                </c:pt>
                <c:pt idx="947">
                  <c:v>44429</c:v>
                </c:pt>
                <c:pt idx="948">
                  <c:v>44430</c:v>
                </c:pt>
                <c:pt idx="949">
                  <c:v>44431</c:v>
                </c:pt>
                <c:pt idx="950">
                  <c:v>44432</c:v>
                </c:pt>
                <c:pt idx="951">
                  <c:v>44433</c:v>
                </c:pt>
                <c:pt idx="952">
                  <c:v>44434</c:v>
                </c:pt>
                <c:pt idx="953">
                  <c:v>44435</c:v>
                </c:pt>
                <c:pt idx="954">
                  <c:v>44436</c:v>
                </c:pt>
                <c:pt idx="955">
                  <c:v>44437</c:v>
                </c:pt>
                <c:pt idx="956">
                  <c:v>44438</c:v>
                </c:pt>
                <c:pt idx="957">
                  <c:v>44439</c:v>
                </c:pt>
                <c:pt idx="958">
                  <c:v>44440</c:v>
                </c:pt>
                <c:pt idx="959">
                  <c:v>44441</c:v>
                </c:pt>
                <c:pt idx="960">
                  <c:v>44442</c:v>
                </c:pt>
                <c:pt idx="961">
                  <c:v>44443</c:v>
                </c:pt>
                <c:pt idx="962">
                  <c:v>44444</c:v>
                </c:pt>
                <c:pt idx="963">
                  <c:v>44445</c:v>
                </c:pt>
                <c:pt idx="964">
                  <c:v>44446</c:v>
                </c:pt>
                <c:pt idx="965">
                  <c:v>44447</c:v>
                </c:pt>
                <c:pt idx="966">
                  <c:v>44448</c:v>
                </c:pt>
                <c:pt idx="967">
                  <c:v>44449</c:v>
                </c:pt>
                <c:pt idx="968">
                  <c:v>44450</c:v>
                </c:pt>
                <c:pt idx="969">
                  <c:v>44451</c:v>
                </c:pt>
                <c:pt idx="970">
                  <c:v>44452</c:v>
                </c:pt>
                <c:pt idx="971">
                  <c:v>44453</c:v>
                </c:pt>
                <c:pt idx="972">
                  <c:v>44454</c:v>
                </c:pt>
                <c:pt idx="973">
                  <c:v>44455</c:v>
                </c:pt>
                <c:pt idx="974">
                  <c:v>44456</c:v>
                </c:pt>
                <c:pt idx="975">
                  <c:v>44457</c:v>
                </c:pt>
                <c:pt idx="976">
                  <c:v>44458</c:v>
                </c:pt>
                <c:pt idx="977">
                  <c:v>44459</c:v>
                </c:pt>
                <c:pt idx="978">
                  <c:v>44460</c:v>
                </c:pt>
                <c:pt idx="979">
                  <c:v>44461</c:v>
                </c:pt>
                <c:pt idx="980">
                  <c:v>44462</c:v>
                </c:pt>
                <c:pt idx="981">
                  <c:v>44463</c:v>
                </c:pt>
                <c:pt idx="982">
                  <c:v>44464</c:v>
                </c:pt>
                <c:pt idx="983">
                  <c:v>44465</c:v>
                </c:pt>
                <c:pt idx="984">
                  <c:v>44466</c:v>
                </c:pt>
                <c:pt idx="985">
                  <c:v>44467</c:v>
                </c:pt>
                <c:pt idx="986">
                  <c:v>44468</c:v>
                </c:pt>
                <c:pt idx="987">
                  <c:v>44469</c:v>
                </c:pt>
                <c:pt idx="988">
                  <c:v>44470</c:v>
                </c:pt>
                <c:pt idx="989">
                  <c:v>44471</c:v>
                </c:pt>
                <c:pt idx="990">
                  <c:v>44472</c:v>
                </c:pt>
                <c:pt idx="991">
                  <c:v>44473</c:v>
                </c:pt>
                <c:pt idx="992">
                  <c:v>44474</c:v>
                </c:pt>
                <c:pt idx="993">
                  <c:v>44475</c:v>
                </c:pt>
                <c:pt idx="994">
                  <c:v>44476</c:v>
                </c:pt>
                <c:pt idx="995">
                  <c:v>44477</c:v>
                </c:pt>
                <c:pt idx="996">
                  <c:v>44478</c:v>
                </c:pt>
                <c:pt idx="997">
                  <c:v>44479</c:v>
                </c:pt>
                <c:pt idx="998">
                  <c:v>44480</c:v>
                </c:pt>
                <c:pt idx="999">
                  <c:v>44481</c:v>
                </c:pt>
                <c:pt idx="1000">
                  <c:v>44482</c:v>
                </c:pt>
                <c:pt idx="1001">
                  <c:v>44483</c:v>
                </c:pt>
                <c:pt idx="1002">
                  <c:v>44484</c:v>
                </c:pt>
                <c:pt idx="1003">
                  <c:v>44485</c:v>
                </c:pt>
                <c:pt idx="1004">
                  <c:v>44486</c:v>
                </c:pt>
                <c:pt idx="1005">
                  <c:v>44487</c:v>
                </c:pt>
                <c:pt idx="1006">
                  <c:v>44488</c:v>
                </c:pt>
                <c:pt idx="1007">
                  <c:v>44489</c:v>
                </c:pt>
                <c:pt idx="1008">
                  <c:v>44490</c:v>
                </c:pt>
                <c:pt idx="1009">
                  <c:v>44491</c:v>
                </c:pt>
                <c:pt idx="1010">
                  <c:v>44492</c:v>
                </c:pt>
                <c:pt idx="1011">
                  <c:v>44493</c:v>
                </c:pt>
                <c:pt idx="1012">
                  <c:v>44494</c:v>
                </c:pt>
                <c:pt idx="1013">
                  <c:v>44495</c:v>
                </c:pt>
                <c:pt idx="1014">
                  <c:v>44496</c:v>
                </c:pt>
                <c:pt idx="1015">
                  <c:v>44497</c:v>
                </c:pt>
                <c:pt idx="1016">
                  <c:v>44498</c:v>
                </c:pt>
                <c:pt idx="1017">
                  <c:v>44499</c:v>
                </c:pt>
                <c:pt idx="1018">
                  <c:v>44500</c:v>
                </c:pt>
                <c:pt idx="1019">
                  <c:v>44501</c:v>
                </c:pt>
                <c:pt idx="1020">
                  <c:v>44502</c:v>
                </c:pt>
                <c:pt idx="1021">
                  <c:v>44503</c:v>
                </c:pt>
                <c:pt idx="1022">
                  <c:v>44504</c:v>
                </c:pt>
                <c:pt idx="1023">
                  <c:v>44505</c:v>
                </c:pt>
                <c:pt idx="1024">
                  <c:v>44506</c:v>
                </c:pt>
                <c:pt idx="1025">
                  <c:v>44507</c:v>
                </c:pt>
                <c:pt idx="1026">
                  <c:v>44508</c:v>
                </c:pt>
                <c:pt idx="1027">
                  <c:v>44509</c:v>
                </c:pt>
                <c:pt idx="1028">
                  <c:v>44510</c:v>
                </c:pt>
                <c:pt idx="1029">
                  <c:v>44511</c:v>
                </c:pt>
                <c:pt idx="1030">
                  <c:v>44512</c:v>
                </c:pt>
                <c:pt idx="1031">
                  <c:v>44513</c:v>
                </c:pt>
                <c:pt idx="1032">
                  <c:v>44514</c:v>
                </c:pt>
                <c:pt idx="1033">
                  <c:v>44515</c:v>
                </c:pt>
                <c:pt idx="1034">
                  <c:v>44516</c:v>
                </c:pt>
                <c:pt idx="1035">
                  <c:v>44517</c:v>
                </c:pt>
                <c:pt idx="1036">
                  <c:v>44518</c:v>
                </c:pt>
                <c:pt idx="1037">
                  <c:v>44519</c:v>
                </c:pt>
                <c:pt idx="1038">
                  <c:v>44520</c:v>
                </c:pt>
                <c:pt idx="1039">
                  <c:v>44521</c:v>
                </c:pt>
                <c:pt idx="1040">
                  <c:v>44522</c:v>
                </c:pt>
                <c:pt idx="1041">
                  <c:v>44523</c:v>
                </c:pt>
                <c:pt idx="1042">
                  <c:v>44524</c:v>
                </c:pt>
                <c:pt idx="1043">
                  <c:v>44525</c:v>
                </c:pt>
                <c:pt idx="1044">
                  <c:v>44526</c:v>
                </c:pt>
                <c:pt idx="1045">
                  <c:v>44527</c:v>
                </c:pt>
                <c:pt idx="1046">
                  <c:v>44528</c:v>
                </c:pt>
                <c:pt idx="1047">
                  <c:v>44529</c:v>
                </c:pt>
                <c:pt idx="1048">
                  <c:v>44530</c:v>
                </c:pt>
                <c:pt idx="1049">
                  <c:v>44531</c:v>
                </c:pt>
                <c:pt idx="1050">
                  <c:v>44532</c:v>
                </c:pt>
                <c:pt idx="1051">
                  <c:v>44533</c:v>
                </c:pt>
                <c:pt idx="1052">
                  <c:v>44534</c:v>
                </c:pt>
                <c:pt idx="1053">
                  <c:v>44535</c:v>
                </c:pt>
                <c:pt idx="1054">
                  <c:v>44536</c:v>
                </c:pt>
                <c:pt idx="1055">
                  <c:v>44537</c:v>
                </c:pt>
                <c:pt idx="1056">
                  <c:v>44538</c:v>
                </c:pt>
                <c:pt idx="1057">
                  <c:v>44539</c:v>
                </c:pt>
                <c:pt idx="1058">
                  <c:v>44540</c:v>
                </c:pt>
                <c:pt idx="1059">
                  <c:v>44541</c:v>
                </c:pt>
                <c:pt idx="1060">
                  <c:v>44542</c:v>
                </c:pt>
                <c:pt idx="1061">
                  <c:v>44543</c:v>
                </c:pt>
                <c:pt idx="1062">
                  <c:v>44544</c:v>
                </c:pt>
                <c:pt idx="1063">
                  <c:v>44545</c:v>
                </c:pt>
                <c:pt idx="1064">
                  <c:v>44546</c:v>
                </c:pt>
                <c:pt idx="1065">
                  <c:v>44547</c:v>
                </c:pt>
                <c:pt idx="1066">
                  <c:v>44548</c:v>
                </c:pt>
                <c:pt idx="1067">
                  <c:v>44549</c:v>
                </c:pt>
                <c:pt idx="1068">
                  <c:v>44550</c:v>
                </c:pt>
                <c:pt idx="1069">
                  <c:v>44551</c:v>
                </c:pt>
                <c:pt idx="1070">
                  <c:v>44552</c:v>
                </c:pt>
                <c:pt idx="1071">
                  <c:v>44553</c:v>
                </c:pt>
                <c:pt idx="1072">
                  <c:v>44554</c:v>
                </c:pt>
                <c:pt idx="1073">
                  <c:v>44555</c:v>
                </c:pt>
                <c:pt idx="1074">
                  <c:v>44556</c:v>
                </c:pt>
                <c:pt idx="1075">
                  <c:v>44557</c:v>
                </c:pt>
                <c:pt idx="1076">
                  <c:v>44558</c:v>
                </c:pt>
                <c:pt idx="1077">
                  <c:v>44559</c:v>
                </c:pt>
                <c:pt idx="1078">
                  <c:v>44560</c:v>
                </c:pt>
                <c:pt idx="1079">
                  <c:v>44561</c:v>
                </c:pt>
                <c:pt idx="1080">
                  <c:v>44562</c:v>
                </c:pt>
                <c:pt idx="1081">
                  <c:v>44563</c:v>
                </c:pt>
                <c:pt idx="1082">
                  <c:v>44564</c:v>
                </c:pt>
                <c:pt idx="1083">
                  <c:v>44565</c:v>
                </c:pt>
                <c:pt idx="1084">
                  <c:v>44566</c:v>
                </c:pt>
                <c:pt idx="1085">
                  <c:v>44567</c:v>
                </c:pt>
                <c:pt idx="1086">
                  <c:v>44568</c:v>
                </c:pt>
                <c:pt idx="1087">
                  <c:v>44569</c:v>
                </c:pt>
                <c:pt idx="1088">
                  <c:v>44570</c:v>
                </c:pt>
                <c:pt idx="1089">
                  <c:v>44571</c:v>
                </c:pt>
                <c:pt idx="1090">
                  <c:v>44572</c:v>
                </c:pt>
                <c:pt idx="1091">
                  <c:v>44573</c:v>
                </c:pt>
                <c:pt idx="1092">
                  <c:v>44574</c:v>
                </c:pt>
                <c:pt idx="1093">
                  <c:v>44575</c:v>
                </c:pt>
                <c:pt idx="1094">
                  <c:v>44576</c:v>
                </c:pt>
                <c:pt idx="1095">
                  <c:v>44577</c:v>
                </c:pt>
                <c:pt idx="1096">
                  <c:v>44578</c:v>
                </c:pt>
                <c:pt idx="1097">
                  <c:v>44579</c:v>
                </c:pt>
                <c:pt idx="1098">
                  <c:v>44580</c:v>
                </c:pt>
                <c:pt idx="1099">
                  <c:v>44581</c:v>
                </c:pt>
                <c:pt idx="1100">
                  <c:v>44582</c:v>
                </c:pt>
                <c:pt idx="1101">
                  <c:v>44583</c:v>
                </c:pt>
                <c:pt idx="1102">
                  <c:v>44584</c:v>
                </c:pt>
                <c:pt idx="1103">
                  <c:v>44585</c:v>
                </c:pt>
                <c:pt idx="1104">
                  <c:v>44586</c:v>
                </c:pt>
                <c:pt idx="1105">
                  <c:v>44587</c:v>
                </c:pt>
                <c:pt idx="1106">
                  <c:v>44588</c:v>
                </c:pt>
                <c:pt idx="1107">
                  <c:v>44589</c:v>
                </c:pt>
                <c:pt idx="1108">
                  <c:v>44590</c:v>
                </c:pt>
                <c:pt idx="1109">
                  <c:v>44591</c:v>
                </c:pt>
                <c:pt idx="1110">
                  <c:v>44592</c:v>
                </c:pt>
                <c:pt idx="1111">
                  <c:v>44593</c:v>
                </c:pt>
                <c:pt idx="1112">
                  <c:v>44594</c:v>
                </c:pt>
                <c:pt idx="1113">
                  <c:v>44595</c:v>
                </c:pt>
                <c:pt idx="1114">
                  <c:v>44596</c:v>
                </c:pt>
                <c:pt idx="1115">
                  <c:v>44597</c:v>
                </c:pt>
                <c:pt idx="1116">
                  <c:v>44598</c:v>
                </c:pt>
                <c:pt idx="1117">
                  <c:v>44599</c:v>
                </c:pt>
                <c:pt idx="1118">
                  <c:v>44600</c:v>
                </c:pt>
                <c:pt idx="1119">
                  <c:v>44601</c:v>
                </c:pt>
                <c:pt idx="1120">
                  <c:v>44602</c:v>
                </c:pt>
                <c:pt idx="1121">
                  <c:v>44603</c:v>
                </c:pt>
                <c:pt idx="1122">
                  <c:v>44604</c:v>
                </c:pt>
                <c:pt idx="1123">
                  <c:v>44605</c:v>
                </c:pt>
                <c:pt idx="1124">
                  <c:v>44606</c:v>
                </c:pt>
                <c:pt idx="1125">
                  <c:v>44607</c:v>
                </c:pt>
                <c:pt idx="1126">
                  <c:v>44608</c:v>
                </c:pt>
                <c:pt idx="1127">
                  <c:v>44609</c:v>
                </c:pt>
                <c:pt idx="1128">
                  <c:v>44610</c:v>
                </c:pt>
                <c:pt idx="1129">
                  <c:v>44611</c:v>
                </c:pt>
                <c:pt idx="1130">
                  <c:v>44612</c:v>
                </c:pt>
                <c:pt idx="1131">
                  <c:v>44613</c:v>
                </c:pt>
                <c:pt idx="1132">
                  <c:v>44614</c:v>
                </c:pt>
                <c:pt idx="1133">
                  <c:v>44615</c:v>
                </c:pt>
                <c:pt idx="1134">
                  <c:v>44616</c:v>
                </c:pt>
                <c:pt idx="1135">
                  <c:v>44617</c:v>
                </c:pt>
                <c:pt idx="1136">
                  <c:v>44618</c:v>
                </c:pt>
                <c:pt idx="1137">
                  <c:v>44619</c:v>
                </c:pt>
                <c:pt idx="1138">
                  <c:v>44620</c:v>
                </c:pt>
                <c:pt idx="1139">
                  <c:v>44621</c:v>
                </c:pt>
                <c:pt idx="1140">
                  <c:v>44622</c:v>
                </c:pt>
                <c:pt idx="1141">
                  <c:v>44623</c:v>
                </c:pt>
                <c:pt idx="1142">
                  <c:v>44624</c:v>
                </c:pt>
                <c:pt idx="1143">
                  <c:v>44625</c:v>
                </c:pt>
                <c:pt idx="1144">
                  <c:v>44626</c:v>
                </c:pt>
                <c:pt idx="1145">
                  <c:v>44627</c:v>
                </c:pt>
                <c:pt idx="1146">
                  <c:v>44628</c:v>
                </c:pt>
                <c:pt idx="1147">
                  <c:v>44629</c:v>
                </c:pt>
                <c:pt idx="1148">
                  <c:v>44630</c:v>
                </c:pt>
                <c:pt idx="1149">
                  <c:v>44631</c:v>
                </c:pt>
                <c:pt idx="1150">
                  <c:v>44632</c:v>
                </c:pt>
                <c:pt idx="1151">
                  <c:v>44633</c:v>
                </c:pt>
                <c:pt idx="1152">
                  <c:v>44634</c:v>
                </c:pt>
                <c:pt idx="1153">
                  <c:v>44635</c:v>
                </c:pt>
                <c:pt idx="1154">
                  <c:v>44636</c:v>
                </c:pt>
                <c:pt idx="1155">
                  <c:v>44637</c:v>
                </c:pt>
                <c:pt idx="1156">
                  <c:v>44638</c:v>
                </c:pt>
                <c:pt idx="1157">
                  <c:v>44639</c:v>
                </c:pt>
                <c:pt idx="1158">
                  <c:v>44640</c:v>
                </c:pt>
                <c:pt idx="1159">
                  <c:v>44641</c:v>
                </c:pt>
                <c:pt idx="1160">
                  <c:v>44642</c:v>
                </c:pt>
                <c:pt idx="1161">
                  <c:v>44643</c:v>
                </c:pt>
                <c:pt idx="1162">
                  <c:v>44644</c:v>
                </c:pt>
                <c:pt idx="1163">
                  <c:v>44645</c:v>
                </c:pt>
                <c:pt idx="1164">
                  <c:v>44646</c:v>
                </c:pt>
                <c:pt idx="1165">
                  <c:v>44647</c:v>
                </c:pt>
                <c:pt idx="1166">
                  <c:v>44648</c:v>
                </c:pt>
                <c:pt idx="1167">
                  <c:v>44649</c:v>
                </c:pt>
                <c:pt idx="1168">
                  <c:v>44650</c:v>
                </c:pt>
                <c:pt idx="1169">
                  <c:v>44651</c:v>
                </c:pt>
                <c:pt idx="1170">
                  <c:v>44652</c:v>
                </c:pt>
                <c:pt idx="1171">
                  <c:v>44653</c:v>
                </c:pt>
                <c:pt idx="1172">
                  <c:v>44654</c:v>
                </c:pt>
                <c:pt idx="1173">
                  <c:v>44655</c:v>
                </c:pt>
                <c:pt idx="1174">
                  <c:v>44656</c:v>
                </c:pt>
                <c:pt idx="1175">
                  <c:v>44657</c:v>
                </c:pt>
                <c:pt idx="1176">
                  <c:v>44658</c:v>
                </c:pt>
                <c:pt idx="1177">
                  <c:v>44659</c:v>
                </c:pt>
                <c:pt idx="1178">
                  <c:v>44660</c:v>
                </c:pt>
                <c:pt idx="1179">
                  <c:v>44661</c:v>
                </c:pt>
                <c:pt idx="1180">
                  <c:v>44662</c:v>
                </c:pt>
                <c:pt idx="1181">
                  <c:v>44663</c:v>
                </c:pt>
                <c:pt idx="1182">
                  <c:v>44664</c:v>
                </c:pt>
                <c:pt idx="1183">
                  <c:v>44665</c:v>
                </c:pt>
                <c:pt idx="1184">
                  <c:v>44666</c:v>
                </c:pt>
                <c:pt idx="1185">
                  <c:v>44667</c:v>
                </c:pt>
                <c:pt idx="1186">
                  <c:v>44668</c:v>
                </c:pt>
                <c:pt idx="1187">
                  <c:v>44669</c:v>
                </c:pt>
                <c:pt idx="1188">
                  <c:v>44670</c:v>
                </c:pt>
                <c:pt idx="1189">
                  <c:v>44671</c:v>
                </c:pt>
                <c:pt idx="1190">
                  <c:v>44672</c:v>
                </c:pt>
                <c:pt idx="1191">
                  <c:v>44673</c:v>
                </c:pt>
                <c:pt idx="1192">
                  <c:v>44674</c:v>
                </c:pt>
                <c:pt idx="1193">
                  <c:v>44675</c:v>
                </c:pt>
                <c:pt idx="1194">
                  <c:v>44676</c:v>
                </c:pt>
                <c:pt idx="1195">
                  <c:v>44677</c:v>
                </c:pt>
                <c:pt idx="1196">
                  <c:v>44678</c:v>
                </c:pt>
                <c:pt idx="1197">
                  <c:v>44679</c:v>
                </c:pt>
                <c:pt idx="1198">
                  <c:v>44680</c:v>
                </c:pt>
                <c:pt idx="1199">
                  <c:v>44681</c:v>
                </c:pt>
                <c:pt idx="1200">
                  <c:v>44682</c:v>
                </c:pt>
                <c:pt idx="1201">
                  <c:v>44683</c:v>
                </c:pt>
                <c:pt idx="1202">
                  <c:v>44684</c:v>
                </c:pt>
                <c:pt idx="1203">
                  <c:v>44685</c:v>
                </c:pt>
                <c:pt idx="1204">
                  <c:v>44686</c:v>
                </c:pt>
                <c:pt idx="1205">
                  <c:v>44687</c:v>
                </c:pt>
                <c:pt idx="1206">
                  <c:v>44688</c:v>
                </c:pt>
                <c:pt idx="1207">
                  <c:v>44689</c:v>
                </c:pt>
                <c:pt idx="1208">
                  <c:v>44690</c:v>
                </c:pt>
                <c:pt idx="1209">
                  <c:v>44691</c:v>
                </c:pt>
                <c:pt idx="1210">
                  <c:v>44692</c:v>
                </c:pt>
                <c:pt idx="1211">
                  <c:v>44693</c:v>
                </c:pt>
                <c:pt idx="1212">
                  <c:v>44694</c:v>
                </c:pt>
                <c:pt idx="1213">
                  <c:v>44695</c:v>
                </c:pt>
                <c:pt idx="1214">
                  <c:v>44696</c:v>
                </c:pt>
                <c:pt idx="1215">
                  <c:v>44697</c:v>
                </c:pt>
                <c:pt idx="1216">
                  <c:v>44698</c:v>
                </c:pt>
                <c:pt idx="1217">
                  <c:v>44699</c:v>
                </c:pt>
                <c:pt idx="1218">
                  <c:v>44700</c:v>
                </c:pt>
                <c:pt idx="1219">
                  <c:v>44701</c:v>
                </c:pt>
                <c:pt idx="1220">
                  <c:v>44702</c:v>
                </c:pt>
                <c:pt idx="1221">
                  <c:v>44703</c:v>
                </c:pt>
                <c:pt idx="1222">
                  <c:v>44704</c:v>
                </c:pt>
                <c:pt idx="1223">
                  <c:v>44705</c:v>
                </c:pt>
                <c:pt idx="1224">
                  <c:v>44706</c:v>
                </c:pt>
                <c:pt idx="1225">
                  <c:v>44707</c:v>
                </c:pt>
                <c:pt idx="1226">
                  <c:v>44708</c:v>
                </c:pt>
                <c:pt idx="1227">
                  <c:v>44709</c:v>
                </c:pt>
                <c:pt idx="1228">
                  <c:v>44710</c:v>
                </c:pt>
                <c:pt idx="1229">
                  <c:v>44711</c:v>
                </c:pt>
                <c:pt idx="1230">
                  <c:v>44712</c:v>
                </c:pt>
                <c:pt idx="1231">
                  <c:v>44713</c:v>
                </c:pt>
                <c:pt idx="1232">
                  <c:v>44714</c:v>
                </c:pt>
                <c:pt idx="1233">
                  <c:v>44715</c:v>
                </c:pt>
                <c:pt idx="1234">
                  <c:v>44716</c:v>
                </c:pt>
                <c:pt idx="1235">
                  <c:v>44717</c:v>
                </c:pt>
                <c:pt idx="1236">
                  <c:v>44718</c:v>
                </c:pt>
                <c:pt idx="1237">
                  <c:v>44719</c:v>
                </c:pt>
                <c:pt idx="1238">
                  <c:v>44720</c:v>
                </c:pt>
                <c:pt idx="1239">
                  <c:v>44721</c:v>
                </c:pt>
                <c:pt idx="1240">
                  <c:v>44722</c:v>
                </c:pt>
                <c:pt idx="1241">
                  <c:v>44723</c:v>
                </c:pt>
                <c:pt idx="1242">
                  <c:v>44724</c:v>
                </c:pt>
                <c:pt idx="1243">
                  <c:v>44725</c:v>
                </c:pt>
                <c:pt idx="1244">
                  <c:v>44726</c:v>
                </c:pt>
                <c:pt idx="1245">
                  <c:v>44727</c:v>
                </c:pt>
                <c:pt idx="1246">
                  <c:v>44728</c:v>
                </c:pt>
                <c:pt idx="1247">
                  <c:v>44729</c:v>
                </c:pt>
                <c:pt idx="1248">
                  <c:v>44730</c:v>
                </c:pt>
                <c:pt idx="1249">
                  <c:v>44731</c:v>
                </c:pt>
                <c:pt idx="1250">
                  <c:v>44732</c:v>
                </c:pt>
                <c:pt idx="1251">
                  <c:v>44733</c:v>
                </c:pt>
                <c:pt idx="1252">
                  <c:v>44734</c:v>
                </c:pt>
                <c:pt idx="1253">
                  <c:v>44735</c:v>
                </c:pt>
                <c:pt idx="1254">
                  <c:v>44736</c:v>
                </c:pt>
                <c:pt idx="1255">
                  <c:v>44737</c:v>
                </c:pt>
                <c:pt idx="1256">
                  <c:v>44738</c:v>
                </c:pt>
                <c:pt idx="1257">
                  <c:v>44739</c:v>
                </c:pt>
                <c:pt idx="1258">
                  <c:v>44740</c:v>
                </c:pt>
                <c:pt idx="1259">
                  <c:v>44741</c:v>
                </c:pt>
                <c:pt idx="1260">
                  <c:v>44742</c:v>
                </c:pt>
                <c:pt idx="1261">
                  <c:v>44743</c:v>
                </c:pt>
                <c:pt idx="1262">
                  <c:v>44744</c:v>
                </c:pt>
                <c:pt idx="1263">
                  <c:v>44745</c:v>
                </c:pt>
                <c:pt idx="1264">
                  <c:v>44746</c:v>
                </c:pt>
                <c:pt idx="1265">
                  <c:v>44747</c:v>
                </c:pt>
                <c:pt idx="1266">
                  <c:v>44748</c:v>
                </c:pt>
                <c:pt idx="1267">
                  <c:v>44749</c:v>
                </c:pt>
                <c:pt idx="1268">
                  <c:v>44750</c:v>
                </c:pt>
                <c:pt idx="1269">
                  <c:v>44751</c:v>
                </c:pt>
                <c:pt idx="1270">
                  <c:v>44752</c:v>
                </c:pt>
                <c:pt idx="1271">
                  <c:v>44753</c:v>
                </c:pt>
                <c:pt idx="1272">
                  <c:v>44754</c:v>
                </c:pt>
                <c:pt idx="1273">
                  <c:v>44755</c:v>
                </c:pt>
                <c:pt idx="1274">
                  <c:v>44756</c:v>
                </c:pt>
                <c:pt idx="1275">
                  <c:v>44757</c:v>
                </c:pt>
                <c:pt idx="1276">
                  <c:v>44758</c:v>
                </c:pt>
                <c:pt idx="1277">
                  <c:v>44759</c:v>
                </c:pt>
                <c:pt idx="1278">
                  <c:v>44760</c:v>
                </c:pt>
                <c:pt idx="1279">
                  <c:v>44761</c:v>
                </c:pt>
                <c:pt idx="1280">
                  <c:v>44762</c:v>
                </c:pt>
                <c:pt idx="1281">
                  <c:v>44763</c:v>
                </c:pt>
                <c:pt idx="1282">
                  <c:v>44764</c:v>
                </c:pt>
                <c:pt idx="1283">
                  <c:v>44765</c:v>
                </c:pt>
                <c:pt idx="1284">
                  <c:v>44766</c:v>
                </c:pt>
                <c:pt idx="1285">
                  <c:v>44767</c:v>
                </c:pt>
                <c:pt idx="1286">
                  <c:v>44768</c:v>
                </c:pt>
                <c:pt idx="1287">
                  <c:v>44769</c:v>
                </c:pt>
                <c:pt idx="1288">
                  <c:v>44770</c:v>
                </c:pt>
                <c:pt idx="1289">
                  <c:v>44771</c:v>
                </c:pt>
                <c:pt idx="1290">
                  <c:v>44772</c:v>
                </c:pt>
                <c:pt idx="1291">
                  <c:v>44773</c:v>
                </c:pt>
                <c:pt idx="1292">
                  <c:v>44774</c:v>
                </c:pt>
                <c:pt idx="1293">
                  <c:v>44775</c:v>
                </c:pt>
                <c:pt idx="1294">
                  <c:v>44776</c:v>
                </c:pt>
                <c:pt idx="1295">
                  <c:v>44777</c:v>
                </c:pt>
                <c:pt idx="1296">
                  <c:v>44778</c:v>
                </c:pt>
                <c:pt idx="1297">
                  <c:v>44779</c:v>
                </c:pt>
                <c:pt idx="1298">
                  <c:v>44780</c:v>
                </c:pt>
                <c:pt idx="1299">
                  <c:v>44781</c:v>
                </c:pt>
                <c:pt idx="1300">
                  <c:v>44782</c:v>
                </c:pt>
                <c:pt idx="1301">
                  <c:v>44783</c:v>
                </c:pt>
                <c:pt idx="1302">
                  <c:v>44784</c:v>
                </c:pt>
                <c:pt idx="1303">
                  <c:v>44785</c:v>
                </c:pt>
                <c:pt idx="1304">
                  <c:v>44786</c:v>
                </c:pt>
                <c:pt idx="1305">
                  <c:v>44787</c:v>
                </c:pt>
                <c:pt idx="1306">
                  <c:v>44788</c:v>
                </c:pt>
                <c:pt idx="1307">
                  <c:v>44789</c:v>
                </c:pt>
                <c:pt idx="1308">
                  <c:v>44790</c:v>
                </c:pt>
                <c:pt idx="1309">
                  <c:v>44791</c:v>
                </c:pt>
                <c:pt idx="1310">
                  <c:v>44792</c:v>
                </c:pt>
                <c:pt idx="1311">
                  <c:v>44793</c:v>
                </c:pt>
                <c:pt idx="1312">
                  <c:v>44794</c:v>
                </c:pt>
                <c:pt idx="1313">
                  <c:v>44795</c:v>
                </c:pt>
                <c:pt idx="1314">
                  <c:v>44796</c:v>
                </c:pt>
                <c:pt idx="1315">
                  <c:v>44797</c:v>
                </c:pt>
                <c:pt idx="1316">
                  <c:v>44798</c:v>
                </c:pt>
                <c:pt idx="1317">
                  <c:v>44799</c:v>
                </c:pt>
                <c:pt idx="1318">
                  <c:v>44800</c:v>
                </c:pt>
                <c:pt idx="1319">
                  <c:v>44801</c:v>
                </c:pt>
                <c:pt idx="1320">
                  <c:v>44802</c:v>
                </c:pt>
                <c:pt idx="1321">
                  <c:v>44803</c:v>
                </c:pt>
                <c:pt idx="1322">
                  <c:v>44804</c:v>
                </c:pt>
                <c:pt idx="1323">
                  <c:v>44805</c:v>
                </c:pt>
                <c:pt idx="1324">
                  <c:v>44806</c:v>
                </c:pt>
                <c:pt idx="1325">
                  <c:v>44807</c:v>
                </c:pt>
                <c:pt idx="1326">
                  <c:v>44808</c:v>
                </c:pt>
                <c:pt idx="1327">
                  <c:v>44809</c:v>
                </c:pt>
                <c:pt idx="1328">
                  <c:v>44810</c:v>
                </c:pt>
                <c:pt idx="1329">
                  <c:v>44811</c:v>
                </c:pt>
                <c:pt idx="1330">
                  <c:v>44812</c:v>
                </c:pt>
                <c:pt idx="1331">
                  <c:v>44813</c:v>
                </c:pt>
                <c:pt idx="1332">
                  <c:v>44814</c:v>
                </c:pt>
                <c:pt idx="1333">
                  <c:v>44815</c:v>
                </c:pt>
                <c:pt idx="1334">
                  <c:v>44816</c:v>
                </c:pt>
                <c:pt idx="1335">
                  <c:v>44817</c:v>
                </c:pt>
                <c:pt idx="1336">
                  <c:v>44818</c:v>
                </c:pt>
                <c:pt idx="1337">
                  <c:v>44819</c:v>
                </c:pt>
                <c:pt idx="1338">
                  <c:v>44820</c:v>
                </c:pt>
                <c:pt idx="1339">
                  <c:v>44821</c:v>
                </c:pt>
                <c:pt idx="1340">
                  <c:v>44822</c:v>
                </c:pt>
                <c:pt idx="1341">
                  <c:v>44823</c:v>
                </c:pt>
                <c:pt idx="1342">
                  <c:v>44824</c:v>
                </c:pt>
                <c:pt idx="1343">
                  <c:v>44825</c:v>
                </c:pt>
                <c:pt idx="1344">
                  <c:v>44826</c:v>
                </c:pt>
                <c:pt idx="1345">
                  <c:v>44827</c:v>
                </c:pt>
                <c:pt idx="1346">
                  <c:v>44828</c:v>
                </c:pt>
                <c:pt idx="1347">
                  <c:v>44829</c:v>
                </c:pt>
                <c:pt idx="1348">
                  <c:v>44830</c:v>
                </c:pt>
                <c:pt idx="1349">
                  <c:v>44831</c:v>
                </c:pt>
                <c:pt idx="1350">
                  <c:v>44832</c:v>
                </c:pt>
                <c:pt idx="1351">
                  <c:v>44833</c:v>
                </c:pt>
                <c:pt idx="1352">
                  <c:v>44834</c:v>
                </c:pt>
                <c:pt idx="1353">
                  <c:v>44835</c:v>
                </c:pt>
                <c:pt idx="1354">
                  <c:v>44836</c:v>
                </c:pt>
                <c:pt idx="1355">
                  <c:v>44837</c:v>
                </c:pt>
                <c:pt idx="1356">
                  <c:v>44838</c:v>
                </c:pt>
                <c:pt idx="1357">
                  <c:v>44839</c:v>
                </c:pt>
                <c:pt idx="1358">
                  <c:v>44840</c:v>
                </c:pt>
                <c:pt idx="1359">
                  <c:v>44841</c:v>
                </c:pt>
                <c:pt idx="1360">
                  <c:v>44842</c:v>
                </c:pt>
                <c:pt idx="1361">
                  <c:v>44843</c:v>
                </c:pt>
                <c:pt idx="1362">
                  <c:v>44844</c:v>
                </c:pt>
                <c:pt idx="1363">
                  <c:v>44845</c:v>
                </c:pt>
                <c:pt idx="1364">
                  <c:v>44846</c:v>
                </c:pt>
                <c:pt idx="1365">
                  <c:v>44847</c:v>
                </c:pt>
                <c:pt idx="1366">
                  <c:v>44848</c:v>
                </c:pt>
                <c:pt idx="1367">
                  <c:v>44849</c:v>
                </c:pt>
                <c:pt idx="1368">
                  <c:v>44850</c:v>
                </c:pt>
                <c:pt idx="1369">
                  <c:v>44851</c:v>
                </c:pt>
                <c:pt idx="1370">
                  <c:v>44852</c:v>
                </c:pt>
                <c:pt idx="1371">
                  <c:v>44853</c:v>
                </c:pt>
                <c:pt idx="1372">
                  <c:v>44854</c:v>
                </c:pt>
                <c:pt idx="1373">
                  <c:v>44855</c:v>
                </c:pt>
                <c:pt idx="1374">
                  <c:v>44856</c:v>
                </c:pt>
                <c:pt idx="1375">
                  <c:v>44857</c:v>
                </c:pt>
                <c:pt idx="1376">
                  <c:v>44858</c:v>
                </c:pt>
                <c:pt idx="1377">
                  <c:v>44859</c:v>
                </c:pt>
                <c:pt idx="1378">
                  <c:v>44860</c:v>
                </c:pt>
                <c:pt idx="1379">
                  <c:v>44861</c:v>
                </c:pt>
                <c:pt idx="1380">
                  <c:v>44862</c:v>
                </c:pt>
                <c:pt idx="1381">
                  <c:v>44863</c:v>
                </c:pt>
                <c:pt idx="1382">
                  <c:v>44864</c:v>
                </c:pt>
                <c:pt idx="1383">
                  <c:v>44865</c:v>
                </c:pt>
                <c:pt idx="1384">
                  <c:v>44866</c:v>
                </c:pt>
                <c:pt idx="1385">
                  <c:v>44867</c:v>
                </c:pt>
                <c:pt idx="1386">
                  <c:v>44868</c:v>
                </c:pt>
                <c:pt idx="1387">
                  <c:v>44869</c:v>
                </c:pt>
                <c:pt idx="1388">
                  <c:v>44870</c:v>
                </c:pt>
                <c:pt idx="1389">
                  <c:v>44871</c:v>
                </c:pt>
                <c:pt idx="1390">
                  <c:v>44872</c:v>
                </c:pt>
                <c:pt idx="1391">
                  <c:v>44873</c:v>
                </c:pt>
                <c:pt idx="1392">
                  <c:v>44874</c:v>
                </c:pt>
                <c:pt idx="1393">
                  <c:v>44875</c:v>
                </c:pt>
                <c:pt idx="1394">
                  <c:v>44876</c:v>
                </c:pt>
                <c:pt idx="1395">
                  <c:v>44877</c:v>
                </c:pt>
                <c:pt idx="1396">
                  <c:v>44878</c:v>
                </c:pt>
                <c:pt idx="1397">
                  <c:v>44879</c:v>
                </c:pt>
                <c:pt idx="1398">
                  <c:v>44880</c:v>
                </c:pt>
                <c:pt idx="1399">
                  <c:v>44881</c:v>
                </c:pt>
                <c:pt idx="1400">
                  <c:v>44882</c:v>
                </c:pt>
                <c:pt idx="1401">
                  <c:v>44883</c:v>
                </c:pt>
                <c:pt idx="1402">
                  <c:v>44884</c:v>
                </c:pt>
                <c:pt idx="1403">
                  <c:v>44885</c:v>
                </c:pt>
                <c:pt idx="1404">
                  <c:v>44886</c:v>
                </c:pt>
                <c:pt idx="1405">
                  <c:v>44887</c:v>
                </c:pt>
                <c:pt idx="1406">
                  <c:v>44888</c:v>
                </c:pt>
                <c:pt idx="1407">
                  <c:v>44889</c:v>
                </c:pt>
                <c:pt idx="1408">
                  <c:v>44890</c:v>
                </c:pt>
                <c:pt idx="1409">
                  <c:v>44891</c:v>
                </c:pt>
                <c:pt idx="1410">
                  <c:v>44892</c:v>
                </c:pt>
                <c:pt idx="1411">
                  <c:v>44893</c:v>
                </c:pt>
                <c:pt idx="1412">
                  <c:v>44894</c:v>
                </c:pt>
                <c:pt idx="1413">
                  <c:v>44895</c:v>
                </c:pt>
                <c:pt idx="1414">
                  <c:v>44896</c:v>
                </c:pt>
                <c:pt idx="1415">
                  <c:v>44897</c:v>
                </c:pt>
                <c:pt idx="1416">
                  <c:v>44898</c:v>
                </c:pt>
                <c:pt idx="1417">
                  <c:v>44899</c:v>
                </c:pt>
                <c:pt idx="1418">
                  <c:v>44900</c:v>
                </c:pt>
                <c:pt idx="1419">
                  <c:v>44901</c:v>
                </c:pt>
                <c:pt idx="1420">
                  <c:v>44902</c:v>
                </c:pt>
                <c:pt idx="1421">
                  <c:v>44903</c:v>
                </c:pt>
                <c:pt idx="1422">
                  <c:v>44904</c:v>
                </c:pt>
                <c:pt idx="1423">
                  <c:v>44905</c:v>
                </c:pt>
                <c:pt idx="1424">
                  <c:v>44906</c:v>
                </c:pt>
                <c:pt idx="1425">
                  <c:v>44907</c:v>
                </c:pt>
                <c:pt idx="1426">
                  <c:v>44908</c:v>
                </c:pt>
                <c:pt idx="1427">
                  <c:v>44909</c:v>
                </c:pt>
                <c:pt idx="1428">
                  <c:v>44910</c:v>
                </c:pt>
                <c:pt idx="1429">
                  <c:v>44911</c:v>
                </c:pt>
                <c:pt idx="1430">
                  <c:v>44912</c:v>
                </c:pt>
                <c:pt idx="1431">
                  <c:v>44913</c:v>
                </c:pt>
                <c:pt idx="1432">
                  <c:v>44914</c:v>
                </c:pt>
                <c:pt idx="1433">
                  <c:v>44915</c:v>
                </c:pt>
                <c:pt idx="1434">
                  <c:v>44916</c:v>
                </c:pt>
                <c:pt idx="1435">
                  <c:v>44917</c:v>
                </c:pt>
                <c:pt idx="1436">
                  <c:v>44918</c:v>
                </c:pt>
                <c:pt idx="1437">
                  <c:v>44919</c:v>
                </c:pt>
                <c:pt idx="1438">
                  <c:v>44920</c:v>
                </c:pt>
                <c:pt idx="1439">
                  <c:v>44921</c:v>
                </c:pt>
                <c:pt idx="1440">
                  <c:v>44922</c:v>
                </c:pt>
                <c:pt idx="1441">
                  <c:v>44923</c:v>
                </c:pt>
                <c:pt idx="1442">
                  <c:v>44924</c:v>
                </c:pt>
                <c:pt idx="1443">
                  <c:v>44925</c:v>
                </c:pt>
                <c:pt idx="1444">
                  <c:v>44926</c:v>
                </c:pt>
                <c:pt idx="1445">
                  <c:v>44927</c:v>
                </c:pt>
                <c:pt idx="1446">
                  <c:v>44928</c:v>
                </c:pt>
                <c:pt idx="1447">
                  <c:v>44929</c:v>
                </c:pt>
                <c:pt idx="1448">
                  <c:v>44930</c:v>
                </c:pt>
                <c:pt idx="1449">
                  <c:v>44931</c:v>
                </c:pt>
                <c:pt idx="1450">
                  <c:v>44932</c:v>
                </c:pt>
                <c:pt idx="1451">
                  <c:v>44933</c:v>
                </c:pt>
                <c:pt idx="1452">
                  <c:v>44934</c:v>
                </c:pt>
                <c:pt idx="1453">
                  <c:v>44935</c:v>
                </c:pt>
                <c:pt idx="1454">
                  <c:v>44936</c:v>
                </c:pt>
                <c:pt idx="1455">
                  <c:v>44937</c:v>
                </c:pt>
                <c:pt idx="1456">
                  <c:v>44938</c:v>
                </c:pt>
                <c:pt idx="1457">
                  <c:v>44939</c:v>
                </c:pt>
                <c:pt idx="1458">
                  <c:v>44940</c:v>
                </c:pt>
                <c:pt idx="1459">
                  <c:v>44941</c:v>
                </c:pt>
                <c:pt idx="1460">
                  <c:v>44942</c:v>
                </c:pt>
                <c:pt idx="1461">
                  <c:v>44943</c:v>
                </c:pt>
                <c:pt idx="1462">
                  <c:v>44944</c:v>
                </c:pt>
                <c:pt idx="1463">
                  <c:v>44945</c:v>
                </c:pt>
                <c:pt idx="1464">
                  <c:v>44946</c:v>
                </c:pt>
                <c:pt idx="1465">
                  <c:v>44947</c:v>
                </c:pt>
                <c:pt idx="1466">
                  <c:v>44948</c:v>
                </c:pt>
                <c:pt idx="1467">
                  <c:v>44949</c:v>
                </c:pt>
                <c:pt idx="1468">
                  <c:v>44950</c:v>
                </c:pt>
                <c:pt idx="1469">
                  <c:v>44951</c:v>
                </c:pt>
                <c:pt idx="1470">
                  <c:v>44952</c:v>
                </c:pt>
              </c:numCache>
            </c:numRef>
          </c:cat>
          <c:val>
            <c:numRef>
              <c:f>Usethis!$J$5:$J$3000</c:f>
              <c:numCache>
                <c:formatCode>0</c:formatCode>
                <c:ptCount val="2996"/>
                <c:pt idx="0">
                  <c:v>2.4285714285714284</c:v>
                </c:pt>
                <c:pt idx="1">
                  <c:v>2</c:v>
                </c:pt>
                <c:pt idx="2">
                  <c:v>1.7142857142857142</c:v>
                </c:pt>
                <c:pt idx="3">
                  <c:v>1.7142857142857142</c:v>
                </c:pt>
                <c:pt idx="4">
                  <c:v>1.7142857142857142</c:v>
                </c:pt>
                <c:pt idx="5">
                  <c:v>1.7142857142857142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1.7142857142857142</c:v>
                </c:pt>
                <c:pt idx="10">
                  <c:v>1.5714285714285714</c:v>
                </c:pt>
                <c:pt idx="11">
                  <c:v>1.7142857142857142</c:v>
                </c:pt>
                <c:pt idx="12">
                  <c:v>1.5714285714285714</c:v>
                </c:pt>
                <c:pt idx="13">
                  <c:v>1.2857142857142858</c:v>
                </c:pt>
                <c:pt idx="14">
                  <c:v>1.2857142857142858</c:v>
                </c:pt>
                <c:pt idx="15">
                  <c:v>1.2857142857142858</c:v>
                </c:pt>
                <c:pt idx="16">
                  <c:v>1.4285714285714286</c:v>
                </c:pt>
                <c:pt idx="17">
                  <c:v>1.7142857142857142</c:v>
                </c:pt>
                <c:pt idx="18">
                  <c:v>1.5714285714285714</c:v>
                </c:pt>
                <c:pt idx="19">
                  <c:v>1.4285714285714286</c:v>
                </c:pt>
                <c:pt idx="20">
                  <c:v>1.1428571428571428</c:v>
                </c:pt>
                <c:pt idx="21">
                  <c:v>1.1428571428571428</c:v>
                </c:pt>
                <c:pt idx="22">
                  <c:v>1</c:v>
                </c:pt>
                <c:pt idx="23">
                  <c:v>0.7142857142857143</c:v>
                </c:pt>
                <c:pt idx="24">
                  <c:v>0.42857142857142855</c:v>
                </c:pt>
                <c:pt idx="25">
                  <c:v>0.2857142857142857</c:v>
                </c:pt>
                <c:pt idx="26">
                  <c:v>0.2857142857142857</c:v>
                </c:pt>
                <c:pt idx="27">
                  <c:v>0.42857142857142855</c:v>
                </c:pt>
                <c:pt idx="28">
                  <c:v>0.2857142857142857</c:v>
                </c:pt>
                <c:pt idx="29">
                  <c:v>0.2857142857142857</c:v>
                </c:pt>
                <c:pt idx="30">
                  <c:v>0.42857142857142855</c:v>
                </c:pt>
                <c:pt idx="31">
                  <c:v>0.7142857142857143</c:v>
                </c:pt>
                <c:pt idx="32">
                  <c:v>1</c:v>
                </c:pt>
                <c:pt idx="33">
                  <c:v>1.2857142857142858</c:v>
                </c:pt>
                <c:pt idx="34">
                  <c:v>1.1428571428571428</c:v>
                </c:pt>
                <c:pt idx="35">
                  <c:v>1.1428571428571428</c:v>
                </c:pt>
                <c:pt idx="36">
                  <c:v>1.2857142857142858</c:v>
                </c:pt>
                <c:pt idx="37">
                  <c:v>1.1428571428571428</c:v>
                </c:pt>
                <c:pt idx="38">
                  <c:v>0.8571428571428571</c:v>
                </c:pt>
                <c:pt idx="39">
                  <c:v>0.5714285714285714</c:v>
                </c:pt>
                <c:pt idx="40">
                  <c:v>0.2857142857142857</c:v>
                </c:pt>
                <c:pt idx="41">
                  <c:v>0.42857142857142855</c:v>
                </c:pt>
                <c:pt idx="42">
                  <c:v>0.5714285714285714</c:v>
                </c:pt>
                <c:pt idx="43">
                  <c:v>0.42857142857142855</c:v>
                </c:pt>
                <c:pt idx="44">
                  <c:v>0.5714285714285714</c:v>
                </c:pt>
                <c:pt idx="45">
                  <c:v>0.5714285714285714</c:v>
                </c:pt>
                <c:pt idx="46">
                  <c:v>0.5714285714285714</c:v>
                </c:pt>
                <c:pt idx="47">
                  <c:v>0.5714285714285714</c:v>
                </c:pt>
                <c:pt idx="48">
                  <c:v>0.42857142857142855</c:v>
                </c:pt>
                <c:pt idx="49">
                  <c:v>0.2857142857142857</c:v>
                </c:pt>
                <c:pt idx="50">
                  <c:v>0.2857142857142857</c:v>
                </c:pt>
                <c:pt idx="51">
                  <c:v>0.14285714285714285</c:v>
                </c:pt>
                <c:pt idx="52">
                  <c:v>0.14285714285714285</c:v>
                </c:pt>
                <c:pt idx="53">
                  <c:v>0.14285714285714285</c:v>
                </c:pt>
                <c:pt idx="54">
                  <c:v>0.14285714285714285</c:v>
                </c:pt>
                <c:pt idx="55">
                  <c:v>0.14285714285714285</c:v>
                </c:pt>
                <c:pt idx="56">
                  <c:v>0.2857142857142857</c:v>
                </c:pt>
                <c:pt idx="57">
                  <c:v>0.42857142857142855</c:v>
                </c:pt>
                <c:pt idx="58">
                  <c:v>0.42857142857142855</c:v>
                </c:pt>
                <c:pt idx="59">
                  <c:v>0.42857142857142855</c:v>
                </c:pt>
                <c:pt idx="60">
                  <c:v>0.42857142857142855</c:v>
                </c:pt>
                <c:pt idx="61">
                  <c:v>0.42857142857142855</c:v>
                </c:pt>
                <c:pt idx="62">
                  <c:v>0.42857142857142855</c:v>
                </c:pt>
                <c:pt idx="63">
                  <c:v>0.2857142857142857</c:v>
                </c:pt>
                <c:pt idx="64">
                  <c:v>0</c:v>
                </c:pt>
                <c:pt idx="65">
                  <c:v>0.14285714285714285</c:v>
                </c:pt>
                <c:pt idx="66">
                  <c:v>0.14285714285714285</c:v>
                </c:pt>
                <c:pt idx="67">
                  <c:v>0.14285714285714285</c:v>
                </c:pt>
                <c:pt idx="68">
                  <c:v>0.42857142857142855</c:v>
                </c:pt>
                <c:pt idx="69">
                  <c:v>0.5714285714285714</c:v>
                </c:pt>
                <c:pt idx="70">
                  <c:v>0.7142857142857143</c:v>
                </c:pt>
                <c:pt idx="71">
                  <c:v>0.8571428571428571</c:v>
                </c:pt>
                <c:pt idx="72">
                  <c:v>0.8571428571428571</c:v>
                </c:pt>
                <c:pt idx="73">
                  <c:v>1</c:v>
                </c:pt>
                <c:pt idx="74">
                  <c:v>1</c:v>
                </c:pt>
                <c:pt idx="75">
                  <c:v>0.7142857142857143</c:v>
                </c:pt>
                <c:pt idx="76">
                  <c:v>0.5714285714285714</c:v>
                </c:pt>
                <c:pt idx="77">
                  <c:v>0.42857142857142855</c:v>
                </c:pt>
                <c:pt idx="78">
                  <c:v>0.2857142857142857</c:v>
                </c:pt>
                <c:pt idx="79">
                  <c:v>0.14285714285714285</c:v>
                </c:pt>
                <c:pt idx="80">
                  <c:v>0</c:v>
                </c:pt>
                <c:pt idx="81">
                  <c:v>0</c:v>
                </c:pt>
                <c:pt idx="82">
                  <c:v>0.14285714285714285</c:v>
                </c:pt>
                <c:pt idx="83">
                  <c:v>0.2857142857142857</c:v>
                </c:pt>
                <c:pt idx="84">
                  <c:v>0.42857142857142855</c:v>
                </c:pt>
                <c:pt idx="85">
                  <c:v>0.5714285714285714</c:v>
                </c:pt>
                <c:pt idx="86">
                  <c:v>0.7142857142857143</c:v>
                </c:pt>
                <c:pt idx="87">
                  <c:v>0.7142857142857143</c:v>
                </c:pt>
                <c:pt idx="88">
                  <c:v>0.7142857142857143</c:v>
                </c:pt>
                <c:pt idx="89">
                  <c:v>0.5714285714285714</c:v>
                </c:pt>
                <c:pt idx="90">
                  <c:v>0.42857142857142855</c:v>
                </c:pt>
                <c:pt idx="91">
                  <c:v>0.2857142857142857</c:v>
                </c:pt>
                <c:pt idx="92">
                  <c:v>0.14285714285714285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0.14285714285714285</c:v>
                </c:pt>
                <c:pt idx="98">
                  <c:v>0.2857142857142857</c:v>
                </c:pt>
                <c:pt idx="99">
                  <c:v>0.2857142857142857</c:v>
                </c:pt>
                <c:pt idx="100">
                  <c:v>0.42857142857142855</c:v>
                </c:pt>
                <c:pt idx="101">
                  <c:v>0.5714285714285714</c:v>
                </c:pt>
                <c:pt idx="102">
                  <c:v>0.5714285714285714</c:v>
                </c:pt>
                <c:pt idx="103">
                  <c:v>0.5714285714285714</c:v>
                </c:pt>
                <c:pt idx="104">
                  <c:v>0.42857142857142855</c:v>
                </c:pt>
                <c:pt idx="105">
                  <c:v>0.2857142857142857</c:v>
                </c:pt>
                <c:pt idx="106">
                  <c:v>0.2857142857142857</c:v>
                </c:pt>
                <c:pt idx="107">
                  <c:v>0.14285714285714285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0.14285714285714285</c:v>
                </c:pt>
                <c:pt idx="115">
                  <c:v>0.14285714285714285</c:v>
                </c:pt>
                <c:pt idx="116">
                  <c:v>0.14285714285714285</c:v>
                </c:pt>
                <c:pt idx="117">
                  <c:v>0.14285714285714285</c:v>
                </c:pt>
                <c:pt idx="118">
                  <c:v>0.14285714285714285</c:v>
                </c:pt>
                <c:pt idx="119">
                  <c:v>0.42857142857142855</c:v>
                </c:pt>
                <c:pt idx="120">
                  <c:v>0.42857142857142855</c:v>
                </c:pt>
                <c:pt idx="121">
                  <c:v>0.2857142857142857</c:v>
                </c:pt>
                <c:pt idx="122">
                  <c:v>0.2857142857142857</c:v>
                </c:pt>
                <c:pt idx="123">
                  <c:v>0.42857142857142855</c:v>
                </c:pt>
                <c:pt idx="124">
                  <c:v>0.8571428571428571</c:v>
                </c:pt>
                <c:pt idx="125">
                  <c:v>1.1428571428571428</c:v>
                </c:pt>
                <c:pt idx="126">
                  <c:v>1.1428571428571428</c:v>
                </c:pt>
                <c:pt idx="127">
                  <c:v>1.2857142857142858</c:v>
                </c:pt>
                <c:pt idx="128">
                  <c:v>1.4285714285714286</c:v>
                </c:pt>
                <c:pt idx="129">
                  <c:v>1.4285714285714286</c:v>
                </c:pt>
                <c:pt idx="130">
                  <c:v>1.2857142857142858</c:v>
                </c:pt>
                <c:pt idx="131">
                  <c:v>0.8571428571428571</c:v>
                </c:pt>
                <c:pt idx="132">
                  <c:v>0.5714285714285714</c:v>
                </c:pt>
                <c:pt idx="133">
                  <c:v>0.2857142857142857</c:v>
                </c:pt>
                <c:pt idx="134">
                  <c:v>0.14285714285714285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0.14285714285714285</c:v>
                </c:pt>
                <c:pt idx="154">
                  <c:v>0.2857142857142857</c:v>
                </c:pt>
                <c:pt idx="155">
                  <c:v>0.42857142857142855</c:v>
                </c:pt>
                <c:pt idx="156">
                  <c:v>0.5714285714285714</c:v>
                </c:pt>
                <c:pt idx="157">
                  <c:v>0.5714285714285714</c:v>
                </c:pt>
                <c:pt idx="158">
                  <c:v>0.5714285714285714</c:v>
                </c:pt>
                <c:pt idx="159">
                  <c:v>0.5714285714285714</c:v>
                </c:pt>
                <c:pt idx="160">
                  <c:v>0.42857142857142855</c:v>
                </c:pt>
                <c:pt idx="161">
                  <c:v>0.42857142857142855</c:v>
                </c:pt>
                <c:pt idx="162">
                  <c:v>0.2857142857142857</c:v>
                </c:pt>
                <c:pt idx="163">
                  <c:v>0.14285714285714285</c:v>
                </c:pt>
                <c:pt idx="164">
                  <c:v>0.14285714285714285</c:v>
                </c:pt>
                <c:pt idx="165">
                  <c:v>0.14285714285714285</c:v>
                </c:pt>
                <c:pt idx="166">
                  <c:v>0.2857142857142857</c:v>
                </c:pt>
                <c:pt idx="167">
                  <c:v>0.5714285714285714</c:v>
                </c:pt>
                <c:pt idx="168">
                  <c:v>0.7142857142857143</c:v>
                </c:pt>
                <c:pt idx="169">
                  <c:v>1.1428571428571428</c:v>
                </c:pt>
                <c:pt idx="170">
                  <c:v>1.7142857142857142</c:v>
                </c:pt>
                <c:pt idx="171">
                  <c:v>2.1428571428571428</c:v>
                </c:pt>
                <c:pt idx="172">
                  <c:v>2.2857142857142856</c:v>
                </c:pt>
                <c:pt idx="173">
                  <c:v>2.2857142857142856</c:v>
                </c:pt>
                <c:pt idx="174">
                  <c:v>2.2857142857142856</c:v>
                </c:pt>
                <c:pt idx="175">
                  <c:v>2.1428571428571428</c:v>
                </c:pt>
                <c:pt idx="176">
                  <c:v>1.8571428571428572</c:v>
                </c:pt>
                <c:pt idx="177">
                  <c:v>1.4285714285714286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0.8571428571428571</c:v>
                </c:pt>
                <c:pt idx="182">
                  <c:v>0.8571428571428571</c:v>
                </c:pt>
                <c:pt idx="183">
                  <c:v>1</c:v>
                </c:pt>
                <c:pt idx="184">
                  <c:v>1.1428571428571428</c:v>
                </c:pt>
                <c:pt idx="185">
                  <c:v>1.1428571428571428</c:v>
                </c:pt>
                <c:pt idx="186">
                  <c:v>1</c:v>
                </c:pt>
                <c:pt idx="187">
                  <c:v>1</c:v>
                </c:pt>
                <c:pt idx="188">
                  <c:v>0.8571428571428571</c:v>
                </c:pt>
                <c:pt idx="189">
                  <c:v>0.7142857142857143</c:v>
                </c:pt>
                <c:pt idx="190">
                  <c:v>0.42857142857142855</c:v>
                </c:pt>
                <c:pt idx="191">
                  <c:v>0.14285714285714285</c:v>
                </c:pt>
                <c:pt idx="192">
                  <c:v>0.14285714285714285</c:v>
                </c:pt>
                <c:pt idx="193">
                  <c:v>0.14285714285714285</c:v>
                </c:pt>
                <c:pt idx="194">
                  <c:v>0</c:v>
                </c:pt>
                <c:pt idx="195">
                  <c:v>0</c:v>
                </c:pt>
                <c:pt idx="196">
                  <c:v>0.2857142857142857</c:v>
                </c:pt>
                <c:pt idx="197">
                  <c:v>0.42857142857142855</c:v>
                </c:pt>
                <c:pt idx="198">
                  <c:v>0.7142857142857143</c:v>
                </c:pt>
                <c:pt idx="199">
                  <c:v>0.8571428571428571</c:v>
                </c:pt>
                <c:pt idx="200">
                  <c:v>1</c:v>
                </c:pt>
                <c:pt idx="201">
                  <c:v>1</c:v>
                </c:pt>
                <c:pt idx="202">
                  <c:v>1.1428571428571428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0.8571428571428571</c:v>
                </c:pt>
                <c:pt idx="208">
                  <c:v>0.8571428571428571</c:v>
                </c:pt>
                <c:pt idx="209">
                  <c:v>0.8571428571428571</c:v>
                </c:pt>
                <c:pt idx="210">
                  <c:v>0.8571428571428571</c:v>
                </c:pt>
                <c:pt idx="211">
                  <c:v>0.8571428571428571</c:v>
                </c:pt>
                <c:pt idx="212">
                  <c:v>0.7142857142857143</c:v>
                </c:pt>
                <c:pt idx="213">
                  <c:v>0.7142857142857143</c:v>
                </c:pt>
                <c:pt idx="214">
                  <c:v>0.8571428571428571</c:v>
                </c:pt>
                <c:pt idx="215">
                  <c:v>1</c:v>
                </c:pt>
                <c:pt idx="216">
                  <c:v>1.1428571428571428</c:v>
                </c:pt>
                <c:pt idx="217">
                  <c:v>1.1428571428571428</c:v>
                </c:pt>
                <c:pt idx="218">
                  <c:v>1.1428571428571428</c:v>
                </c:pt>
                <c:pt idx="219">
                  <c:v>1</c:v>
                </c:pt>
                <c:pt idx="220">
                  <c:v>0.8571428571428571</c:v>
                </c:pt>
                <c:pt idx="221">
                  <c:v>0.8571428571428571</c:v>
                </c:pt>
                <c:pt idx="222">
                  <c:v>0.7142857142857143</c:v>
                </c:pt>
                <c:pt idx="223">
                  <c:v>0.42857142857142855</c:v>
                </c:pt>
                <c:pt idx="224">
                  <c:v>0.42857142857142855</c:v>
                </c:pt>
                <c:pt idx="225">
                  <c:v>0.5714285714285714</c:v>
                </c:pt>
                <c:pt idx="226">
                  <c:v>0.8571428571428571</c:v>
                </c:pt>
                <c:pt idx="227">
                  <c:v>1</c:v>
                </c:pt>
                <c:pt idx="228">
                  <c:v>1</c:v>
                </c:pt>
                <c:pt idx="229">
                  <c:v>1.1428571428571428</c:v>
                </c:pt>
                <c:pt idx="230">
                  <c:v>1.2857142857142858</c:v>
                </c:pt>
                <c:pt idx="231">
                  <c:v>1.2857142857142858</c:v>
                </c:pt>
                <c:pt idx="232">
                  <c:v>1.1428571428571428</c:v>
                </c:pt>
                <c:pt idx="233">
                  <c:v>1</c:v>
                </c:pt>
                <c:pt idx="234">
                  <c:v>0.8571428571428571</c:v>
                </c:pt>
                <c:pt idx="235">
                  <c:v>0.7142857142857143</c:v>
                </c:pt>
                <c:pt idx="236">
                  <c:v>0.7142857142857143</c:v>
                </c:pt>
                <c:pt idx="237">
                  <c:v>0.7142857142857143</c:v>
                </c:pt>
                <c:pt idx="238">
                  <c:v>0.7142857142857143</c:v>
                </c:pt>
                <c:pt idx="239">
                  <c:v>0.7142857142857143</c:v>
                </c:pt>
                <c:pt idx="240">
                  <c:v>0.7142857142857143</c:v>
                </c:pt>
                <c:pt idx="241">
                  <c:v>0.8571428571428571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1.1428571428571428</c:v>
                </c:pt>
                <c:pt idx="247">
                  <c:v>1</c:v>
                </c:pt>
                <c:pt idx="248">
                  <c:v>0.8571428571428571</c:v>
                </c:pt>
                <c:pt idx="249">
                  <c:v>0.7142857142857143</c:v>
                </c:pt>
                <c:pt idx="250">
                  <c:v>0.5714285714285714</c:v>
                </c:pt>
                <c:pt idx="251">
                  <c:v>0.5714285714285714</c:v>
                </c:pt>
                <c:pt idx="252">
                  <c:v>0.7142857142857143</c:v>
                </c:pt>
                <c:pt idx="253">
                  <c:v>0.5714285714285714</c:v>
                </c:pt>
                <c:pt idx="254">
                  <c:v>0.7142857142857143</c:v>
                </c:pt>
                <c:pt idx="255">
                  <c:v>1</c:v>
                </c:pt>
                <c:pt idx="256">
                  <c:v>1.1428571428571428</c:v>
                </c:pt>
                <c:pt idx="257">
                  <c:v>1.2857142857142858</c:v>
                </c:pt>
                <c:pt idx="258">
                  <c:v>1.4285714285714286</c:v>
                </c:pt>
                <c:pt idx="259">
                  <c:v>1.4285714285714286</c:v>
                </c:pt>
                <c:pt idx="260">
                  <c:v>1.4285714285714286</c:v>
                </c:pt>
                <c:pt idx="261">
                  <c:v>1.4285714285714286</c:v>
                </c:pt>
                <c:pt idx="262">
                  <c:v>1.1428571428571428</c:v>
                </c:pt>
                <c:pt idx="263">
                  <c:v>1</c:v>
                </c:pt>
                <c:pt idx="264">
                  <c:v>0.8571428571428571</c:v>
                </c:pt>
                <c:pt idx="265">
                  <c:v>0.5714285714285714</c:v>
                </c:pt>
                <c:pt idx="266">
                  <c:v>0.2857142857142857</c:v>
                </c:pt>
                <c:pt idx="267">
                  <c:v>0.14285714285714285</c:v>
                </c:pt>
                <c:pt idx="268">
                  <c:v>0</c:v>
                </c:pt>
                <c:pt idx="269">
                  <c:v>0.14285714285714285</c:v>
                </c:pt>
                <c:pt idx="270">
                  <c:v>0.2857142857142857</c:v>
                </c:pt>
                <c:pt idx="271">
                  <c:v>0.42857142857142855</c:v>
                </c:pt>
                <c:pt idx="272">
                  <c:v>0.5714285714285714</c:v>
                </c:pt>
                <c:pt idx="273">
                  <c:v>0.7142857142857143</c:v>
                </c:pt>
                <c:pt idx="274">
                  <c:v>0.8571428571428571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0.8571428571428571</c:v>
                </c:pt>
                <c:pt idx="280">
                  <c:v>0.7142857142857143</c:v>
                </c:pt>
                <c:pt idx="281">
                  <c:v>0.5714285714285714</c:v>
                </c:pt>
                <c:pt idx="282">
                  <c:v>0.42857142857142855</c:v>
                </c:pt>
                <c:pt idx="283">
                  <c:v>0.2857142857142857</c:v>
                </c:pt>
                <c:pt idx="284">
                  <c:v>0.14285714285714285</c:v>
                </c:pt>
                <c:pt idx="285">
                  <c:v>0</c:v>
                </c:pt>
                <c:pt idx="286">
                  <c:v>0.2857142857142857</c:v>
                </c:pt>
                <c:pt idx="287">
                  <c:v>0.5714285714285714</c:v>
                </c:pt>
                <c:pt idx="288">
                  <c:v>0.7142857142857143</c:v>
                </c:pt>
                <c:pt idx="289">
                  <c:v>0.8571428571428571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0.8571428571428571</c:v>
                </c:pt>
                <c:pt idx="294">
                  <c:v>0.8571428571428571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1.1428571428571428</c:v>
                </c:pt>
                <c:pt idx="299">
                  <c:v>1.2857142857142858</c:v>
                </c:pt>
                <c:pt idx="300">
                  <c:v>1.2857142857142858</c:v>
                </c:pt>
                <c:pt idx="301">
                  <c:v>1.1428571428571428</c:v>
                </c:pt>
                <c:pt idx="302">
                  <c:v>1.1428571428571428</c:v>
                </c:pt>
                <c:pt idx="303">
                  <c:v>1.1428571428571428</c:v>
                </c:pt>
                <c:pt idx="304">
                  <c:v>1</c:v>
                </c:pt>
                <c:pt idx="305">
                  <c:v>0.8571428571428571</c:v>
                </c:pt>
                <c:pt idx="306">
                  <c:v>1</c:v>
                </c:pt>
                <c:pt idx="307">
                  <c:v>0.8571428571428571</c:v>
                </c:pt>
                <c:pt idx="308">
                  <c:v>0.8571428571428571</c:v>
                </c:pt>
                <c:pt idx="309">
                  <c:v>0.8571428571428571</c:v>
                </c:pt>
                <c:pt idx="310">
                  <c:v>1</c:v>
                </c:pt>
                <c:pt idx="311">
                  <c:v>1.1428571428571428</c:v>
                </c:pt>
                <c:pt idx="312">
                  <c:v>1.2857142857142858</c:v>
                </c:pt>
                <c:pt idx="313">
                  <c:v>1.1428571428571428</c:v>
                </c:pt>
                <c:pt idx="314">
                  <c:v>1.2857142857142858</c:v>
                </c:pt>
                <c:pt idx="315">
                  <c:v>1.4285714285714286</c:v>
                </c:pt>
                <c:pt idx="316">
                  <c:v>1.2857142857142858</c:v>
                </c:pt>
                <c:pt idx="317">
                  <c:v>1.1428571428571428</c:v>
                </c:pt>
                <c:pt idx="318">
                  <c:v>1</c:v>
                </c:pt>
                <c:pt idx="319">
                  <c:v>0.8571428571428571</c:v>
                </c:pt>
                <c:pt idx="320">
                  <c:v>0.7142857142857143</c:v>
                </c:pt>
                <c:pt idx="321">
                  <c:v>0.5714285714285714</c:v>
                </c:pt>
                <c:pt idx="322">
                  <c:v>0.42857142857142855</c:v>
                </c:pt>
                <c:pt idx="323">
                  <c:v>0.5714285714285714</c:v>
                </c:pt>
                <c:pt idx="324">
                  <c:v>0.5714285714285714</c:v>
                </c:pt>
                <c:pt idx="325">
                  <c:v>0.8571428571428571</c:v>
                </c:pt>
                <c:pt idx="326">
                  <c:v>1.1428571428571428</c:v>
                </c:pt>
                <c:pt idx="327">
                  <c:v>1.2857142857142858</c:v>
                </c:pt>
                <c:pt idx="328">
                  <c:v>1.5714285714285714</c:v>
                </c:pt>
                <c:pt idx="329">
                  <c:v>1.7142857142857142</c:v>
                </c:pt>
                <c:pt idx="330">
                  <c:v>1.5714285714285714</c:v>
                </c:pt>
                <c:pt idx="331">
                  <c:v>1.4285714285714286</c:v>
                </c:pt>
                <c:pt idx="332">
                  <c:v>1.1428571428571428</c:v>
                </c:pt>
                <c:pt idx="333">
                  <c:v>0.8571428571428571</c:v>
                </c:pt>
                <c:pt idx="334">
                  <c:v>0.7142857142857143</c:v>
                </c:pt>
                <c:pt idx="335">
                  <c:v>0.5714285714285714</c:v>
                </c:pt>
                <c:pt idx="336">
                  <c:v>0.42857142857142855</c:v>
                </c:pt>
                <c:pt idx="337">
                  <c:v>0.42857142857142855</c:v>
                </c:pt>
                <c:pt idx="338">
                  <c:v>0.7142857142857143</c:v>
                </c:pt>
                <c:pt idx="339">
                  <c:v>0.8571428571428571</c:v>
                </c:pt>
                <c:pt idx="340">
                  <c:v>1</c:v>
                </c:pt>
                <c:pt idx="341">
                  <c:v>1.1428571428571428</c:v>
                </c:pt>
                <c:pt idx="342">
                  <c:v>1.2857142857142858</c:v>
                </c:pt>
                <c:pt idx="343">
                  <c:v>1.5714285714285714</c:v>
                </c:pt>
                <c:pt idx="344">
                  <c:v>1.5714285714285714</c:v>
                </c:pt>
                <c:pt idx="345">
                  <c:v>1.2857142857142858</c:v>
                </c:pt>
                <c:pt idx="346">
                  <c:v>1.2857142857142858</c:v>
                </c:pt>
                <c:pt idx="347">
                  <c:v>1.2857142857142858</c:v>
                </c:pt>
                <c:pt idx="348">
                  <c:v>1.2857142857142858</c:v>
                </c:pt>
                <c:pt idx="349">
                  <c:v>1.1428571428571428</c:v>
                </c:pt>
                <c:pt idx="350">
                  <c:v>0.7142857142857143</c:v>
                </c:pt>
                <c:pt idx="351">
                  <c:v>0.7142857142857143</c:v>
                </c:pt>
                <c:pt idx="352">
                  <c:v>0.8571428571428571</c:v>
                </c:pt>
                <c:pt idx="353">
                  <c:v>0.8571428571428571</c:v>
                </c:pt>
                <c:pt idx="354">
                  <c:v>0.8571428571428571</c:v>
                </c:pt>
                <c:pt idx="355">
                  <c:v>0.8571428571428571</c:v>
                </c:pt>
                <c:pt idx="356">
                  <c:v>0.8571428571428571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0.8571428571428571</c:v>
                </c:pt>
                <c:pt idx="361">
                  <c:v>0.8571428571428571</c:v>
                </c:pt>
                <c:pt idx="362">
                  <c:v>1</c:v>
                </c:pt>
                <c:pt idx="363">
                  <c:v>0.8571428571428571</c:v>
                </c:pt>
                <c:pt idx="364">
                  <c:v>0.8571428571428571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0.8571428571428571</c:v>
                </c:pt>
                <c:pt idx="369">
                  <c:v>0.5714285714285714</c:v>
                </c:pt>
                <c:pt idx="370">
                  <c:v>0.5714285714285714</c:v>
                </c:pt>
                <c:pt idx="371">
                  <c:v>0.7142857142857143</c:v>
                </c:pt>
                <c:pt idx="372">
                  <c:v>0.5714285714285714</c:v>
                </c:pt>
                <c:pt idx="373">
                  <c:v>0.42857142857142855</c:v>
                </c:pt>
                <c:pt idx="374">
                  <c:v>0.42857142857142855</c:v>
                </c:pt>
                <c:pt idx="375">
                  <c:v>0.42857142857142855</c:v>
                </c:pt>
                <c:pt idx="376">
                  <c:v>0.42857142857142855</c:v>
                </c:pt>
                <c:pt idx="377">
                  <c:v>0.42857142857142855</c:v>
                </c:pt>
                <c:pt idx="378">
                  <c:v>0.2857142857142857</c:v>
                </c:pt>
                <c:pt idx="379">
                  <c:v>0.42857142857142855</c:v>
                </c:pt>
                <c:pt idx="380">
                  <c:v>0.5714285714285714</c:v>
                </c:pt>
                <c:pt idx="381">
                  <c:v>0.7142857142857143</c:v>
                </c:pt>
                <c:pt idx="382">
                  <c:v>0.8571428571428571</c:v>
                </c:pt>
                <c:pt idx="383">
                  <c:v>1</c:v>
                </c:pt>
                <c:pt idx="384">
                  <c:v>1.1428571428571428</c:v>
                </c:pt>
                <c:pt idx="385">
                  <c:v>1.1428571428571428</c:v>
                </c:pt>
                <c:pt idx="386">
                  <c:v>1</c:v>
                </c:pt>
                <c:pt idx="387">
                  <c:v>0.8571428571428571</c:v>
                </c:pt>
                <c:pt idx="388">
                  <c:v>0.7142857142857143</c:v>
                </c:pt>
                <c:pt idx="389">
                  <c:v>0.5714285714285714</c:v>
                </c:pt>
                <c:pt idx="390">
                  <c:v>0.42857142857142855</c:v>
                </c:pt>
                <c:pt idx="391">
                  <c:v>0.42857142857142855</c:v>
                </c:pt>
                <c:pt idx="392">
                  <c:v>0.7142857142857143</c:v>
                </c:pt>
                <c:pt idx="393">
                  <c:v>0.7142857142857143</c:v>
                </c:pt>
                <c:pt idx="394">
                  <c:v>0.8571428571428571</c:v>
                </c:pt>
                <c:pt idx="395">
                  <c:v>1</c:v>
                </c:pt>
                <c:pt idx="396">
                  <c:v>1.1428571428571428</c:v>
                </c:pt>
                <c:pt idx="397">
                  <c:v>1.2857142857142858</c:v>
                </c:pt>
                <c:pt idx="398">
                  <c:v>1.2857142857142858</c:v>
                </c:pt>
                <c:pt idx="399">
                  <c:v>1</c:v>
                </c:pt>
                <c:pt idx="400">
                  <c:v>1</c:v>
                </c:pt>
                <c:pt idx="401">
                  <c:v>0.8571428571428571</c:v>
                </c:pt>
                <c:pt idx="402">
                  <c:v>0.7142857142857143</c:v>
                </c:pt>
                <c:pt idx="403">
                  <c:v>0.7142857142857143</c:v>
                </c:pt>
                <c:pt idx="404">
                  <c:v>0.7142857142857143</c:v>
                </c:pt>
                <c:pt idx="405">
                  <c:v>0.5714285714285714</c:v>
                </c:pt>
                <c:pt idx="406">
                  <c:v>0.5714285714285714</c:v>
                </c:pt>
                <c:pt idx="407">
                  <c:v>0.5714285714285714</c:v>
                </c:pt>
                <c:pt idx="408">
                  <c:v>0.7142857142857143</c:v>
                </c:pt>
                <c:pt idx="409">
                  <c:v>0.8571428571428571</c:v>
                </c:pt>
                <c:pt idx="410">
                  <c:v>0.8571428571428571</c:v>
                </c:pt>
                <c:pt idx="411">
                  <c:v>0.8571428571428571</c:v>
                </c:pt>
                <c:pt idx="412">
                  <c:v>1</c:v>
                </c:pt>
                <c:pt idx="413">
                  <c:v>1.1428571428571428</c:v>
                </c:pt>
                <c:pt idx="414">
                  <c:v>1.2857142857142858</c:v>
                </c:pt>
                <c:pt idx="415">
                  <c:v>1.1428571428571428</c:v>
                </c:pt>
                <c:pt idx="416">
                  <c:v>1</c:v>
                </c:pt>
                <c:pt idx="417">
                  <c:v>0.8571428571428571</c:v>
                </c:pt>
                <c:pt idx="418">
                  <c:v>0.7142857142857143</c:v>
                </c:pt>
                <c:pt idx="419">
                  <c:v>0.5714285714285714</c:v>
                </c:pt>
                <c:pt idx="420">
                  <c:v>0.42857142857142855</c:v>
                </c:pt>
                <c:pt idx="421">
                  <c:v>0.5714285714285714</c:v>
                </c:pt>
                <c:pt idx="422">
                  <c:v>0.8571428571428571</c:v>
                </c:pt>
                <c:pt idx="423">
                  <c:v>1.1428571428571428</c:v>
                </c:pt>
                <c:pt idx="424">
                  <c:v>1.4285714285714286</c:v>
                </c:pt>
                <c:pt idx="425">
                  <c:v>1.7142857142857142</c:v>
                </c:pt>
                <c:pt idx="426">
                  <c:v>2</c:v>
                </c:pt>
                <c:pt idx="427">
                  <c:v>2.1428571428571428</c:v>
                </c:pt>
                <c:pt idx="428">
                  <c:v>2</c:v>
                </c:pt>
                <c:pt idx="429">
                  <c:v>2</c:v>
                </c:pt>
                <c:pt idx="430">
                  <c:v>1.8571428571428572</c:v>
                </c:pt>
                <c:pt idx="431">
                  <c:v>1.7142857142857142</c:v>
                </c:pt>
                <c:pt idx="432">
                  <c:v>1.7142857142857142</c:v>
                </c:pt>
                <c:pt idx="433">
                  <c:v>1.5714285714285714</c:v>
                </c:pt>
                <c:pt idx="434">
                  <c:v>1.4285714285714286</c:v>
                </c:pt>
                <c:pt idx="435">
                  <c:v>1.2857142857142858</c:v>
                </c:pt>
                <c:pt idx="436">
                  <c:v>1.2857142857142858</c:v>
                </c:pt>
                <c:pt idx="437">
                  <c:v>1.4285714285714286</c:v>
                </c:pt>
                <c:pt idx="438">
                  <c:v>1.4285714285714286</c:v>
                </c:pt>
                <c:pt idx="439">
                  <c:v>1.2857142857142858</c:v>
                </c:pt>
                <c:pt idx="440">
                  <c:v>1.4285714285714286</c:v>
                </c:pt>
                <c:pt idx="441">
                  <c:v>1.7142857142857142</c:v>
                </c:pt>
                <c:pt idx="442">
                  <c:v>1.7142857142857142</c:v>
                </c:pt>
                <c:pt idx="443">
                  <c:v>1.5714285714285714</c:v>
                </c:pt>
                <c:pt idx="444">
                  <c:v>1.2857142857142858</c:v>
                </c:pt>
                <c:pt idx="445">
                  <c:v>1.1428571428571428</c:v>
                </c:pt>
                <c:pt idx="446">
                  <c:v>1</c:v>
                </c:pt>
                <c:pt idx="447">
                  <c:v>0.7142857142857143</c:v>
                </c:pt>
                <c:pt idx="448">
                  <c:v>0.42857142857142855</c:v>
                </c:pt>
                <c:pt idx="449">
                  <c:v>0.5714285714285714</c:v>
                </c:pt>
                <c:pt idx="450">
                  <c:v>0.5714285714285714</c:v>
                </c:pt>
                <c:pt idx="451">
                  <c:v>0.7142857142857143</c:v>
                </c:pt>
                <c:pt idx="452">
                  <c:v>0.8571428571428571</c:v>
                </c:pt>
                <c:pt idx="453">
                  <c:v>1</c:v>
                </c:pt>
                <c:pt idx="454">
                  <c:v>1.1428571428571428</c:v>
                </c:pt>
                <c:pt idx="455">
                  <c:v>1.1428571428571428</c:v>
                </c:pt>
                <c:pt idx="456">
                  <c:v>1</c:v>
                </c:pt>
                <c:pt idx="457">
                  <c:v>0.8571428571428571</c:v>
                </c:pt>
                <c:pt idx="458">
                  <c:v>0.7142857142857143</c:v>
                </c:pt>
                <c:pt idx="459">
                  <c:v>0.5714285714285714</c:v>
                </c:pt>
                <c:pt idx="460">
                  <c:v>0.5714285714285714</c:v>
                </c:pt>
                <c:pt idx="461">
                  <c:v>0.42857142857142855</c:v>
                </c:pt>
                <c:pt idx="462">
                  <c:v>0.42857142857142855</c:v>
                </c:pt>
                <c:pt idx="463">
                  <c:v>0.42857142857142855</c:v>
                </c:pt>
                <c:pt idx="464">
                  <c:v>0.5714285714285714</c:v>
                </c:pt>
                <c:pt idx="465">
                  <c:v>0.7142857142857143</c:v>
                </c:pt>
                <c:pt idx="466">
                  <c:v>0.8571428571428571</c:v>
                </c:pt>
                <c:pt idx="467">
                  <c:v>0.8571428571428571</c:v>
                </c:pt>
                <c:pt idx="468">
                  <c:v>1.1428571428571428</c:v>
                </c:pt>
                <c:pt idx="469">
                  <c:v>1.1428571428571428</c:v>
                </c:pt>
                <c:pt idx="470">
                  <c:v>1.1428571428571428</c:v>
                </c:pt>
                <c:pt idx="471">
                  <c:v>1.1428571428571428</c:v>
                </c:pt>
                <c:pt idx="472">
                  <c:v>1</c:v>
                </c:pt>
                <c:pt idx="473">
                  <c:v>0.8571428571428571</c:v>
                </c:pt>
                <c:pt idx="474">
                  <c:v>0.7142857142857143</c:v>
                </c:pt>
                <c:pt idx="475">
                  <c:v>0.5714285714285714</c:v>
                </c:pt>
                <c:pt idx="476">
                  <c:v>0.7142857142857143</c:v>
                </c:pt>
                <c:pt idx="477">
                  <c:v>0.7142857142857143</c:v>
                </c:pt>
                <c:pt idx="478">
                  <c:v>0.7142857142857143</c:v>
                </c:pt>
                <c:pt idx="479">
                  <c:v>0.8571428571428571</c:v>
                </c:pt>
                <c:pt idx="480">
                  <c:v>1</c:v>
                </c:pt>
                <c:pt idx="481">
                  <c:v>1.1428571428571428</c:v>
                </c:pt>
                <c:pt idx="482">
                  <c:v>1.1428571428571428</c:v>
                </c:pt>
                <c:pt idx="483">
                  <c:v>1.1428571428571428</c:v>
                </c:pt>
                <c:pt idx="484">
                  <c:v>1.1428571428571428</c:v>
                </c:pt>
                <c:pt idx="485">
                  <c:v>1</c:v>
                </c:pt>
                <c:pt idx="486">
                  <c:v>1</c:v>
                </c:pt>
                <c:pt idx="487">
                  <c:v>0.8571428571428571</c:v>
                </c:pt>
                <c:pt idx="488">
                  <c:v>0.8571428571428571</c:v>
                </c:pt>
                <c:pt idx="489">
                  <c:v>0.8571428571428571</c:v>
                </c:pt>
                <c:pt idx="490">
                  <c:v>0.7142857142857143</c:v>
                </c:pt>
                <c:pt idx="491">
                  <c:v>0.8571428571428571</c:v>
                </c:pt>
                <c:pt idx="492">
                  <c:v>1</c:v>
                </c:pt>
                <c:pt idx="493">
                  <c:v>1</c:v>
                </c:pt>
                <c:pt idx="494">
                  <c:v>1.2857142857142858</c:v>
                </c:pt>
                <c:pt idx="495">
                  <c:v>1.2857142857142858</c:v>
                </c:pt>
                <c:pt idx="496">
                  <c:v>1.2857142857142858</c:v>
                </c:pt>
                <c:pt idx="497">
                  <c:v>1.4285714285714286</c:v>
                </c:pt>
                <c:pt idx="498">
                  <c:v>1.4285714285714286</c:v>
                </c:pt>
                <c:pt idx="499">
                  <c:v>1.2857142857142858</c:v>
                </c:pt>
                <c:pt idx="500">
                  <c:v>1.1428571428571428</c:v>
                </c:pt>
                <c:pt idx="501">
                  <c:v>0.8571428571428571</c:v>
                </c:pt>
                <c:pt idx="502">
                  <c:v>0.7142857142857143</c:v>
                </c:pt>
                <c:pt idx="503">
                  <c:v>0.7142857142857143</c:v>
                </c:pt>
                <c:pt idx="504">
                  <c:v>0.42857142857142855</c:v>
                </c:pt>
                <c:pt idx="505">
                  <c:v>0.14285714285714285</c:v>
                </c:pt>
                <c:pt idx="506">
                  <c:v>0.14285714285714285</c:v>
                </c:pt>
                <c:pt idx="507">
                  <c:v>0.2857142857142857</c:v>
                </c:pt>
                <c:pt idx="508">
                  <c:v>0.2857142857142857</c:v>
                </c:pt>
                <c:pt idx="509">
                  <c:v>0.42857142857142855</c:v>
                </c:pt>
                <c:pt idx="510">
                  <c:v>0.2857142857142857</c:v>
                </c:pt>
                <c:pt idx="511">
                  <c:v>0.42857142857142855</c:v>
                </c:pt>
                <c:pt idx="512">
                  <c:v>0.42857142857142855</c:v>
                </c:pt>
                <c:pt idx="513">
                  <c:v>0.42857142857142855</c:v>
                </c:pt>
                <c:pt idx="514">
                  <c:v>0.2857142857142857</c:v>
                </c:pt>
                <c:pt idx="515">
                  <c:v>0.2857142857142857</c:v>
                </c:pt>
                <c:pt idx="516">
                  <c:v>0.2857142857142857</c:v>
                </c:pt>
                <c:pt idx="517">
                  <c:v>0.42857142857142855</c:v>
                </c:pt>
                <c:pt idx="518">
                  <c:v>0.5714285714285714</c:v>
                </c:pt>
                <c:pt idx="519">
                  <c:v>0.8571428571428571</c:v>
                </c:pt>
                <c:pt idx="520">
                  <c:v>1</c:v>
                </c:pt>
                <c:pt idx="521">
                  <c:v>1.2857142857142858</c:v>
                </c:pt>
                <c:pt idx="522">
                  <c:v>1.4285714285714286</c:v>
                </c:pt>
                <c:pt idx="523">
                  <c:v>1.4285714285714286</c:v>
                </c:pt>
                <c:pt idx="524">
                  <c:v>1.4285714285714286</c:v>
                </c:pt>
                <c:pt idx="525">
                  <c:v>1.2857142857142858</c:v>
                </c:pt>
                <c:pt idx="526">
                  <c:v>1.1428571428571428</c:v>
                </c:pt>
                <c:pt idx="527">
                  <c:v>1</c:v>
                </c:pt>
                <c:pt idx="528">
                  <c:v>0.7142857142857143</c:v>
                </c:pt>
                <c:pt idx="529">
                  <c:v>0.5714285714285714</c:v>
                </c:pt>
                <c:pt idx="530">
                  <c:v>0.42857142857142855</c:v>
                </c:pt>
                <c:pt idx="531">
                  <c:v>0.2857142857142857</c:v>
                </c:pt>
                <c:pt idx="532">
                  <c:v>0.5714285714285714</c:v>
                </c:pt>
                <c:pt idx="533">
                  <c:v>0.5714285714285714</c:v>
                </c:pt>
                <c:pt idx="534">
                  <c:v>0.7142857142857143</c:v>
                </c:pt>
                <c:pt idx="535">
                  <c:v>0.8571428571428571</c:v>
                </c:pt>
                <c:pt idx="536">
                  <c:v>1</c:v>
                </c:pt>
                <c:pt idx="537">
                  <c:v>1.1428571428571428</c:v>
                </c:pt>
                <c:pt idx="538">
                  <c:v>1.4285714285714286</c:v>
                </c:pt>
                <c:pt idx="539">
                  <c:v>1.1428571428571428</c:v>
                </c:pt>
                <c:pt idx="540">
                  <c:v>1.2857142857142858</c:v>
                </c:pt>
                <c:pt idx="541">
                  <c:v>1.1428571428571428</c:v>
                </c:pt>
                <c:pt idx="542">
                  <c:v>1.1428571428571428</c:v>
                </c:pt>
                <c:pt idx="543">
                  <c:v>1.1428571428571428</c:v>
                </c:pt>
                <c:pt idx="544">
                  <c:v>1.1428571428571428</c:v>
                </c:pt>
                <c:pt idx="545">
                  <c:v>1.1428571428571428</c:v>
                </c:pt>
                <c:pt idx="546">
                  <c:v>1.4285714285714286</c:v>
                </c:pt>
                <c:pt idx="547">
                  <c:v>1.7142857142857142</c:v>
                </c:pt>
                <c:pt idx="548">
                  <c:v>2.1428571428571428</c:v>
                </c:pt>
                <c:pt idx="549">
                  <c:v>2.4285714285714284</c:v>
                </c:pt>
                <c:pt idx="550">
                  <c:v>2.7142857142857144</c:v>
                </c:pt>
                <c:pt idx="551">
                  <c:v>2.8571428571428572</c:v>
                </c:pt>
                <c:pt idx="552">
                  <c:v>3</c:v>
                </c:pt>
                <c:pt idx="553">
                  <c:v>3.1428571428571428</c:v>
                </c:pt>
                <c:pt idx="554">
                  <c:v>3</c:v>
                </c:pt>
                <c:pt idx="555">
                  <c:v>2.7142857142857144</c:v>
                </c:pt>
                <c:pt idx="556">
                  <c:v>2.4285714285714284</c:v>
                </c:pt>
                <c:pt idx="557">
                  <c:v>2.2857142857142856</c:v>
                </c:pt>
                <c:pt idx="558">
                  <c:v>2.2857142857142856</c:v>
                </c:pt>
                <c:pt idx="559">
                  <c:v>2.1428571428571428</c:v>
                </c:pt>
                <c:pt idx="560">
                  <c:v>1.8571428571428572</c:v>
                </c:pt>
                <c:pt idx="561">
                  <c:v>2</c:v>
                </c:pt>
                <c:pt idx="562">
                  <c:v>2.4285714285714284</c:v>
                </c:pt>
                <c:pt idx="563">
                  <c:v>2.5714285714285716</c:v>
                </c:pt>
                <c:pt idx="564">
                  <c:v>2.4285714285714284</c:v>
                </c:pt>
                <c:pt idx="565">
                  <c:v>2.2857142857142856</c:v>
                </c:pt>
                <c:pt idx="566">
                  <c:v>2.1428571428571428</c:v>
                </c:pt>
                <c:pt idx="567">
                  <c:v>2.1428571428571428</c:v>
                </c:pt>
                <c:pt idx="568">
                  <c:v>1.7142857142857142</c:v>
                </c:pt>
                <c:pt idx="569">
                  <c:v>1.1428571428571428</c:v>
                </c:pt>
                <c:pt idx="570">
                  <c:v>0.8571428571428571</c:v>
                </c:pt>
                <c:pt idx="571">
                  <c:v>0.7142857142857143</c:v>
                </c:pt>
                <c:pt idx="572">
                  <c:v>0.5714285714285714</c:v>
                </c:pt>
                <c:pt idx="573">
                  <c:v>0.5714285714285714</c:v>
                </c:pt>
                <c:pt idx="574">
                  <c:v>0.42857142857142855</c:v>
                </c:pt>
                <c:pt idx="575">
                  <c:v>0.5714285714285714</c:v>
                </c:pt>
                <c:pt idx="576">
                  <c:v>0.7142857142857143</c:v>
                </c:pt>
                <c:pt idx="577">
                  <c:v>0.8571428571428571</c:v>
                </c:pt>
                <c:pt idx="578">
                  <c:v>1.1428571428571428</c:v>
                </c:pt>
                <c:pt idx="579">
                  <c:v>1.4285714285714286</c:v>
                </c:pt>
                <c:pt idx="580">
                  <c:v>1.4285714285714286</c:v>
                </c:pt>
                <c:pt idx="581">
                  <c:v>1.4285714285714286</c:v>
                </c:pt>
                <c:pt idx="582">
                  <c:v>1.4285714285714286</c:v>
                </c:pt>
                <c:pt idx="583">
                  <c:v>1.2857142857142858</c:v>
                </c:pt>
                <c:pt idx="584">
                  <c:v>1.1428571428571428</c:v>
                </c:pt>
                <c:pt idx="585">
                  <c:v>0.8571428571428571</c:v>
                </c:pt>
                <c:pt idx="586">
                  <c:v>0.5714285714285714</c:v>
                </c:pt>
                <c:pt idx="587">
                  <c:v>0.5714285714285714</c:v>
                </c:pt>
                <c:pt idx="588">
                  <c:v>0.8571428571428571</c:v>
                </c:pt>
                <c:pt idx="589">
                  <c:v>0.8571428571428571</c:v>
                </c:pt>
                <c:pt idx="590">
                  <c:v>1.1428571428571428</c:v>
                </c:pt>
                <c:pt idx="591">
                  <c:v>1.2857142857142858</c:v>
                </c:pt>
                <c:pt idx="592">
                  <c:v>1.4285714285714286</c:v>
                </c:pt>
                <c:pt idx="593">
                  <c:v>1.5714285714285714</c:v>
                </c:pt>
                <c:pt idx="594">
                  <c:v>1.5714285714285714</c:v>
                </c:pt>
                <c:pt idx="595">
                  <c:v>1.5714285714285714</c:v>
                </c:pt>
                <c:pt idx="596">
                  <c:v>1.5714285714285714</c:v>
                </c:pt>
                <c:pt idx="597">
                  <c:v>1.4285714285714286</c:v>
                </c:pt>
                <c:pt idx="598">
                  <c:v>1.5714285714285714</c:v>
                </c:pt>
                <c:pt idx="599">
                  <c:v>1.5714285714285714</c:v>
                </c:pt>
                <c:pt idx="600">
                  <c:v>1.5714285714285714</c:v>
                </c:pt>
                <c:pt idx="601">
                  <c:v>1.5714285714285714</c:v>
                </c:pt>
                <c:pt idx="602">
                  <c:v>1.4285714285714286</c:v>
                </c:pt>
                <c:pt idx="603">
                  <c:v>1.2857142857142858</c:v>
                </c:pt>
                <c:pt idx="604">
                  <c:v>1.4285714285714286</c:v>
                </c:pt>
                <c:pt idx="605">
                  <c:v>1.5714285714285714</c:v>
                </c:pt>
                <c:pt idx="606">
                  <c:v>1.8571428571428572</c:v>
                </c:pt>
                <c:pt idx="607">
                  <c:v>2</c:v>
                </c:pt>
                <c:pt idx="608">
                  <c:v>2.1428571428571428</c:v>
                </c:pt>
                <c:pt idx="609">
                  <c:v>2.4285714285714284</c:v>
                </c:pt>
                <c:pt idx="610">
                  <c:v>2.5714285714285716</c:v>
                </c:pt>
                <c:pt idx="611">
                  <c:v>2.2857142857142856</c:v>
                </c:pt>
                <c:pt idx="612">
                  <c:v>1.8571428571428572</c:v>
                </c:pt>
                <c:pt idx="613">
                  <c:v>1.5714285714285714</c:v>
                </c:pt>
                <c:pt idx="614">
                  <c:v>1.2857142857142858</c:v>
                </c:pt>
                <c:pt idx="615">
                  <c:v>1</c:v>
                </c:pt>
                <c:pt idx="616">
                  <c:v>0.8571428571428571</c:v>
                </c:pt>
                <c:pt idx="617">
                  <c:v>1</c:v>
                </c:pt>
                <c:pt idx="618">
                  <c:v>1.4285714285714286</c:v>
                </c:pt>
                <c:pt idx="619">
                  <c:v>1.5714285714285714</c:v>
                </c:pt>
                <c:pt idx="620">
                  <c:v>1.5714285714285714</c:v>
                </c:pt>
                <c:pt idx="621">
                  <c:v>1.7142857142857142</c:v>
                </c:pt>
                <c:pt idx="622">
                  <c:v>2.1428571428571428</c:v>
                </c:pt>
                <c:pt idx="623">
                  <c:v>2.1428571428571428</c:v>
                </c:pt>
                <c:pt idx="624">
                  <c:v>2.2857142857142856</c:v>
                </c:pt>
                <c:pt idx="625">
                  <c:v>2.1428571428571428</c:v>
                </c:pt>
                <c:pt idx="626">
                  <c:v>2</c:v>
                </c:pt>
                <c:pt idx="627">
                  <c:v>1.8571428571428572</c:v>
                </c:pt>
                <c:pt idx="628">
                  <c:v>1.8571428571428572</c:v>
                </c:pt>
                <c:pt idx="629">
                  <c:v>1.7142857142857142</c:v>
                </c:pt>
                <c:pt idx="630">
                  <c:v>1.5714285714285714</c:v>
                </c:pt>
                <c:pt idx="631">
                  <c:v>1.4285714285714286</c:v>
                </c:pt>
                <c:pt idx="632">
                  <c:v>1.4285714285714286</c:v>
                </c:pt>
                <c:pt idx="633">
                  <c:v>1.5714285714285714</c:v>
                </c:pt>
                <c:pt idx="634">
                  <c:v>1.8571428571428572</c:v>
                </c:pt>
                <c:pt idx="635">
                  <c:v>2</c:v>
                </c:pt>
                <c:pt idx="636">
                  <c:v>2.2857142857142856</c:v>
                </c:pt>
                <c:pt idx="637">
                  <c:v>2.7142857142857144</c:v>
                </c:pt>
                <c:pt idx="638">
                  <c:v>3.1428571428571428</c:v>
                </c:pt>
                <c:pt idx="639">
                  <c:v>3.4285714285714284</c:v>
                </c:pt>
                <c:pt idx="640">
                  <c:v>3.7142857142857144</c:v>
                </c:pt>
                <c:pt idx="641">
                  <c:v>3.5714285714285716</c:v>
                </c:pt>
                <c:pt idx="642">
                  <c:v>3.7142857142857144</c:v>
                </c:pt>
                <c:pt idx="643">
                  <c:v>3.7142857142857144</c:v>
                </c:pt>
                <c:pt idx="644">
                  <c:v>4</c:v>
                </c:pt>
                <c:pt idx="645">
                  <c:v>4.1428571428571432</c:v>
                </c:pt>
                <c:pt idx="646">
                  <c:v>4.2857142857142856</c:v>
                </c:pt>
                <c:pt idx="647">
                  <c:v>5</c:v>
                </c:pt>
                <c:pt idx="648">
                  <c:v>5.8571428571428568</c:v>
                </c:pt>
                <c:pt idx="649">
                  <c:v>6.4285714285714288</c:v>
                </c:pt>
                <c:pt idx="650">
                  <c:v>7</c:v>
                </c:pt>
                <c:pt idx="651">
                  <c:v>6.8571428571428568</c:v>
                </c:pt>
                <c:pt idx="652">
                  <c:v>6.8571428571428568</c:v>
                </c:pt>
                <c:pt idx="653">
                  <c:v>7.7142857142857144</c:v>
                </c:pt>
                <c:pt idx="654">
                  <c:v>8.2857142857142865</c:v>
                </c:pt>
                <c:pt idx="655">
                  <c:v>9</c:v>
                </c:pt>
                <c:pt idx="656">
                  <c:v>9.7142857142857135</c:v>
                </c:pt>
                <c:pt idx="657">
                  <c:v>10.142857142857142</c:v>
                </c:pt>
                <c:pt idx="658">
                  <c:v>10.285714285714286</c:v>
                </c:pt>
                <c:pt idx="659">
                  <c:v>10.428571428571429</c:v>
                </c:pt>
                <c:pt idx="660">
                  <c:v>10.714285714285714</c:v>
                </c:pt>
                <c:pt idx="661">
                  <c:v>10.428571428571429</c:v>
                </c:pt>
                <c:pt idx="662">
                  <c:v>10.285714285714286</c:v>
                </c:pt>
                <c:pt idx="663">
                  <c:v>9.7142857142857135</c:v>
                </c:pt>
                <c:pt idx="664">
                  <c:v>9.8571428571428577</c:v>
                </c:pt>
                <c:pt idx="665">
                  <c:v>10.285714285714286</c:v>
                </c:pt>
                <c:pt idx="666">
                  <c:v>10.571428571428571</c:v>
                </c:pt>
                <c:pt idx="667">
                  <c:v>10</c:v>
                </c:pt>
                <c:pt idx="668">
                  <c:v>9.7142857142857135</c:v>
                </c:pt>
                <c:pt idx="669">
                  <c:v>10</c:v>
                </c:pt>
                <c:pt idx="670">
                  <c:v>10.285714285714286</c:v>
                </c:pt>
                <c:pt idx="671">
                  <c:v>10.142857142857142</c:v>
                </c:pt>
                <c:pt idx="672">
                  <c:v>10.428571428571429</c:v>
                </c:pt>
                <c:pt idx="673">
                  <c:v>11.142857142857142</c:v>
                </c:pt>
                <c:pt idx="674">
                  <c:v>11.857142857142858</c:v>
                </c:pt>
                <c:pt idx="675">
                  <c:v>12</c:v>
                </c:pt>
                <c:pt idx="676">
                  <c:v>11.714285714285714</c:v>
                </c:pt>
                <c:pt idx="677">
                  <c:v>11.571428571428571</c:v>
                </c:pt>
                <c:pt idx="678">
                  <c:v>11.142857142857142</c:v>
                </c:pt>
                <c:pt idx="679">
                  <c:v>10.571428571428571</c:v>
                </c:pt>
                <c:pt idx="680">
                  <c:v>10.571428571428571</c:v>
                </c:pt>
                <c:pt idx="681">
                  <c:v>10.714285714285714</c:v>
                </c:pt>
                <c:pt idx="682">
                  <c:v>11.571428571428571</c:v>
                </c:pt>
                <c:pt idx="683">
                  <c:v>13</c:v>
                </c:pt>
                <c:pt idx="684">
                  <c:v>14.142857142857142</c:v>
                </c:pt>
                <c:pt idx="685">
                  <c:v>15.428571428571429</c:v>
                </c:pt>
                <c:pt idx="686">
                  <c:v>15.857142857142858</c:v>
                </c:pt>
                <c:pt idx="687">
                  <c:v>16.142857142857142</c:v>
                </c:pt>
                <c:pt idx="688">
                  <c:v>16.714285714285715</c:v>
                </c:pt>
                <c:pt idx="689">
                  <c:v>17.428571428571427</c:v>
                </c:pt>
                <c:pt idx="690">
                  <c:v>17.142857142857142</c:v>
                </c:pt>
                <c:pt idx="691">
                  <c:v>17.142857142857142</c:v>
                </c:pt>
                <c:pt idx="692">
                  <c:v>17.428571428571427</c:v>
                </c:pt>
                <c:pt idx="693">
                  <c:v>18.285714285714285</c:v>
                </c:pt>
                <c:pt idx="694">
                  <c:v>18.285714285714285</c:v>
                </c:pt>
                <c:pt idx="695">
                  <c:v>18</c:v>
                </c:pt>
                <c:pt idx="696">
                  <c:v>18.142857142857142</c:v>
                </c:pt>
                <c:pt idx="697">
                  <c:v>18.714285714285715</c:v>
                </c:pt>
                <c:pt idx="698">
                  <c:v>19.428571428571427</c:v>
                </c:pt>
                <c:pt idx="699">
                  <c:v>20</c:v>
                </c:pt>
                <c:pt idx="700">
                  <c:v>20.428571428571427</c:v>
                </c:pt>
                <c:pt idx="701">
                  <c:v>21.428571428571427</c:v>
                </c:pt>
                <c:pt idx="702">
                  <c:v>21.714285714285715</c:v>
                </c:pt>
                <c:pt idx="703">
                  <c:v>21.571428571428573</c:v>
                </c:pt>
                <c:pt idx="704">
                  <c:v>20.857142857142858</c:v>
                </c:pt>
                <c:pt idx="705">
                  <c:v>20.714285714285715</c:v>
                </c:pt>
                <c:pt idx="706">
                  <c:v>20.571428571428573</c:v>
                </c:pt>
                <c:pt idx="707">
                  <c:v>20.857142857142858</c:v>
                </c:pt>
                <c:pt idx="708">
                  <c:v>21.142857142857142</c:v>
                </c:pt>
                <c:pt idx="709">
                  <c:v>22.285714285714285</c:v>
                </c:pt>
                <c:pt idx="710">
                  <c:v>23.285714285714285</c:v>
                </c:pt>
                <c:pt idx="711">
                  <c:v>24.285714285714285</c:v>
                </c:pt>
                <c:pt idx="712">
                  <c:v>25.857142857142858</c:v>
                </c:pt>
                <c:pt idx="713">
                  <c:v>27</c:v>
                </c:pt>
                <c:pt idx="714">
                  <c:v>28.285714285714285</c:v>
                </c:pt>
                <c:pt idx="715">
                  <c:v>29.571428571428573</c:v>
                </c:pt>
                <c:pt idx="716">
                  <c:v>30.571428571428573</c:v>
                </c:pt>
                <c:pt idx="717">
                  <c:v>31.571428571428573</c:v>
                </c:pt>
                <c:pt idx="718">
                  <c:v>32.714285714285715</c:v>
                </c:pt>
                <c:pt idx="719">
                  <c:v>32.857142857142854</c:v>
                </c:pt>
                <c:pt idx="720">
                  <c:v>33.142857142857146</c:v>
                </c:pt>
                <c:pt idx="721">
                  <c:v>33.571428571428569</c:v>
                </c:pt>
                <c:pt idx="722">
                  <c:v>33.857142857142854</c:v>
                </c:pt>
                <c:pt idx="723">
                  <c:v>33.857142857142854</c:v>
                </c:pt>
                <c:pt idx="724">
                  <c:v>33.857142857142854</c:v>
                </c:pt>
                <c:pt idx="725">
                  <c:v>34</c:v>
                </c:pt>
                <c:pt idx="726">
                  <c:v>33.714285714285715</c:v>
                </c:pt>
                <c:pt idx="727">
                  <c:v>33.714285714285715</c:v>
                </c:pt>
                <c:pt idx="728">
                  <c:v>33.714285714285715</c:v>
                </c:pt>
                <c:pt idx="729">
                  <c:v>33</c:v>
                </c:pt>
                <c:pt idx="730">
                  <c:v>32</c:v>
                </c:pt>
                <c:pt idx="731">
                  <c:v>31.428571428571427</c:v>
                </c:pt>
                <c:pt idx="732">
                  <c:v>30.571428571428573</c:v>
                </c:pt>
                <c:pt idx="733">
                  <c:v>30.285714285714285</c:v>
                </c:pt>
                <c:pt idx="734">
                  <c:v>29.571428571428573</c:v>
                </c:pt>
                <c:pt idx="735">
                  <c:v>28.857142857142858</c:v>
                </c:pt>
                <c:pt idx="736">
                  <c:v>28.857142857142858</c:v>
                </c:pt>
                <c:pt idx="737">
                  <c:v>29.285714285714285</c:v>
                </c:pt>
                <c:pt idx="738">
                  <c:v>29.714285714285715</c:v>
                </c:pt>
                <c:pt idx="739">
                  <c:v>28.142857142857142</c:v>
                </c:pt>
                <c:pt idx="740">
                  <c:v>28.285714285714285</c:v>
                </c:pt>
                <c:pt idx="741">
                  <c:v>29.142857142857142</c:v>
                </c:pt>
                <c:pt idx="742">
                  <c:v>30.428571428571427</c:v>
                </c:pt>
                <c:pt idx="743">
                  <c:v>30.857142857142858</c:v>
                </c:pt>
                <c:pt idx="744">
                  <c:v>31.612244897959183</c:v>
                </c:pt>
                <c:pt idx="745">
                  <c:v>32.367346938775512</c:v>
                </c:pt>
                <c:pt idx="746">
                  <c:v>33.122448979591837</c:v>
                </c:pt>
                <c:pt idx="747">
                  <c:v>33.877551020408163</c:v>
                </c:pt>
                <c:pt idx="748">
                  <c:v>34.632653061224488</c:v>
                </c:pt>
                <c:pt idx="749">
                  <c:v>35.387755102040813</c:v>
                </c:pt>
                <c:pt idx="750">
                  <c:v>36.142857142857139</c:v>
                </c:pt>
                <c:pt idx="751">
                  <c:v>36.142857142857146</c:v>
                </c:pt>
                <c:pt idx="752">
                  <c:v>35.428571428571431</c:v>
                </c:pt>
                <c:pt idx="753">
                  <c:v>34</c:v>
                </c:pt>
                <c:pt idx="754">
                  <c:v>33.142857142857146</c:v>
                </c:pt>
                <c:pt idx="755">
                  <c:v>32</c:v>
                </c:pt>
                <c:pt idx="756">
                  <c:v>31.714285714285715</c:v>
                </c:pt>
                <c:pt idx="757">
                  <c:v>31.428571428571427</c:v>
                </c:pt>
                <c:pt idx="758">
                  <c:v>30.857142857142858</c:v>
                </c:pt>
                <c:pt idx="759">
                  <c:v>31.285714285714285</c:v>
                </c:pt>
                <c:pt idx="760">
                  <c:v>31.571428571428573</c:v>
                </c:pt>
                <c:pt idx="761">
                  <c:v>31.714285714285715</c:v>
                </c:pt>
                <c:pt idx="762">
                  <c:v>32.714285714285715</c:v>
                </c:pt>
                <c:pt idx="763">
                  <c:v>32.714285714285715</c:v>
                </c:pt>
                <c:pt idx="764">
                  <c:v>32.571428571428569</c:v>
                </c:pt>
                <c:pt idx="765">
                  <c:v>33.142857142857146</c:v>
                </c:pt>
                <c:pt idx="766">
                  <c:v>33.142857142857146</c:v>
                </c:pt>
                <c:pt idx="767">
                  <c:v>32.857142857142854</c:v>
                </c:pt>
                <c:pt idx="768">
                  <c:v>32.428571428571431</c:v>
                </c:pt>
                <c:pt idx="769">
                  <c:v>31.714285714285715</c:v>
                </c:pt>
                <c:pt idx="770">
                  <c:v>31</c:v>
                </c:pt>
                <c:pt idx="771">
                  <c:v>30.857142857142858</c:v>
                </c:pt>
                <c:pt idx="772">
                  <c:v>30.714285714285715</c:v>
                </c:pt>
                <c:pt idx="773">
                  <c:v>30.571428571428573</c:v>
                </c:pt>
                <c:pt idx="774">
                  <c:v>30.571428571428573</c:v>
                </c:pt>
                <c:pt idx="775">
                  <c:v>31.142857142857142</c:v>
                </c:pt>
                <c:pt idx="776">
                  <c:v>31.285714285714285</c:v>
                </c:pt>
                <c:pt idx="777">
                  <c:v>31.571428571428573</c:v>
                </c:pt>
                <c:pt idx="778">
                  <c:v>31.285714285714285</c:v>
                </c:pt>
                <c:pt idx="779">
                  <c:v>31.142857142857142</c:v>
                </c:pt>
                <c:pt idx="780">
                  <c:v>30.571428571428573</c:v>
                </c:pt>
                <c:pt idx="781">
                  <c:v>30.428571428571427</c:v>
                </c:pt>
                <c:pt idx="782">
                  <c:v>30.285714285714285</c:v>
                </c:pt>
                <c:pt idx="783">
                  <c:v>30.285714285714285</c:v>
                </c:pt>
                <c:pt idx="784">
                  <c:v>29.714285714285715</c:v>
                </c:pt>
                <c:pt idx="785">
                  <c:v>29.142857142857142</c:v>
                </c:pt>
                <c:pt idx="786">
                  <c:v>28.428571428571427</c:v>
                </c:pt>
                <c:pt idx="787">
                  <c:v>27.510204081632651</c:v>
                </c:pt>
                <c:pt idx="788">
                  <c:v>26.591836734693874</c:v>
                </c:pt>
                <c:pt idx="789">
                  <c:v>25.673469387755098</c:v>
                </c:pt>
                <c:pt idx="790">
                  <c:v>24.755102040816322</c:v>
                </c:pt>
                <c:pt idx="791">
                  <c:v>23.836734693877546</c:v>
                </c:pt>
                <c:pt idx="792">
                  <c:v>22.918367346938769</c:v>
                </c:pt>
                <c:pt idx="793">
                  <c:v>21.999999999999993</c:v>
                </c:pt>
                <c:pt idx="794">
                  <c:v>22</c:v>
                </c:pt>
                <c:pt idx="795">
                  <c:v>22.571428571428573</c:v>
                </c:pt>
                <c:pt idx="796">
                  <c:v>23.142857142857146</c:v>
                </c:pt>
                <c:pt idx="797">
                  <c:v>23.714285714285719</c:v>
                </c:pt>
                <c:pt idx="798">
                  <c:v>24.285714285714292</c:v>
                </c:pt>
                <c:pt idx="799">
                  <c:v>24.857142857142865</c:v>
                </c:pt>
                <c:pt idx="800">
                  <c:v>25.428571428571438</c:v>
                </c:pt>
                <c:pt idx="801">
                  <c:v>26.000000000000011</c:v>
                </c:pt>
                <c:pt idx="802">
                  <c:v>26</c:v>
                </c:pt>
                <c:pt idx="803">
                  <c:v>26.142857142857142</c:v>
                </c:pt>
                <c:pt idx="804">
                  <c:v>26.285714285714285</c:v>
                </c:pt>
                <c:pt idx="805">
                  <c:v>26.142857142857142</c:v>
                </c:pt>
                <c:pt idx="806">
                  <c:v>27</c:v>
                </c:pt>
                <c:pt idx="807">
                  <c:v>26.714285714285715</c:v>
                </c:pt>
                <c:pt idx="808">
                  <c:v>27</c:v>
                </c:pt>
                <c:pt idx="809">
                  <c:v>26.714285714285715</c:v>
                </c:pt>
                <c:pt idx="810">
                  <c:v>26.142857142857142</c:v>
                </c:pt>
                <c:pt idx="811">
                  <c:v>25.285714285714285</c:v>
                </c:pt>
                <c:pt idx="812">
                  <c:v>24.571428571428573</c:v>
                </c:pt>
                <c:pt idx="813">
                  <c:v>23.428571428571427</c:v>
                </c:pt>
                <c:pt idx="814">
                  <c:v>23.142857142857142</c:v>
                </c:pt>
                <c:pt idx="815">
                  <c:v>22.714285714285715</c:v>
                </c:pt>
                <c:pt idx="816">
                  <c:v>22.714285714285715</c:v>
                </c:pt>
                <c:pt idx="817">
                  <c:v>22.857142857142858</c:v>
                </c:pt>
                <c:pt idx="818">
                  <c:v>23</c:v>
                </c:pt>
                <c:pt idx="819">
                  <c:v>22.428571428571427</c:v>
                </c:pt>
                <c:pt idx="820">
                  <c:v>22</c:v>
                </c:pt>
                <c:pt idx="821">
                  <c:v>21.714285714285715</c:v>
                </c:pt>
                <c:pt idx="822">
                  <c:v>21</c:v>
                </c:pt>
                <c:pt idx="823">
                  <c:v>20.571428571428573</c:v>
                </c:pt>
                <c:pt idx="824">
                  <c:v>20.285714285714285</c:v>
                </c:pt>
                <c:pt idx="825">
                  <c:v>19.714285714285715</c:v>
                </c:pt>
                <c:pt idx="826">
                  <c:v>19.714285714285715</c:v>
                </c:pt>
                <c:pt idx="827">
                  <c:v>19.428571428571427</c:v>
                </c:pt>
                <c:pt idx="828">
                  <c:v>18.857142857142858</c:v>
                </c:pt>
                <c:pt idx="829">
                  <c:v>18.571428571428573</c:v>
                </c:pt>
                <c:pt idx="830">
                  <c:v>18.714285714285715</c:v>
                </c:pt>
                <c:pt idx="831">
                  <c:v>19</c:v>
                </c:pt>
                <c:pt idx="832">
                  <c:v>19.142857142857142</c:v>
                </c:pt>
                <c:pt idx="833">
                  <c:v>18.571428571428573</c:v>
                </c:pt>
                <c:pt idx="834">
                  <c:v>18.571428571428573</c:v>
                </c:pt>
                <c:pt idx="835">
                  <c:v>18.714285714285715</c:v>
                </c:pt>
                <c:pt idx="836">
                  <c:v>18.428571428571427</c:v>
                </c:pt>
                <c:pt idx="837">
                  <c:v>18.714285714285715</c:v>
                </c:pt>
                <c:pt idx="838">
                  <c:v>18.142857142857142</c:v>
                </c:pt>
                <c:pt idx="839">
                  <c:v>18.428571428571427</c:v>
                </c:pt>
                <c:pt idx="840">
                  <c:v>19.285714285714285</c:v>
                </c:pt>
                <c:pt idx="841">
                  <c:v>19.714285714285715</c:v>
                </c:pt>
                <c:pt idx="842">
                  <c:v>20.142857142857142</c:v>
                </c:pt>
                <c:pt idx="843">
                  <c:v>20.857142857142858</c:v>
                </c:pt>
                <c:pt idx="844">
                  <c:v>20.428571428571427</c:v>
                </c:pt>
                <c:pt idx="845">
                  <c:v>20.571428571428573</c:v>
                </c:pt>
                <c:pt idx="846">
                  <c:v>20.428571428571427</c:v>
                </c:pt>
                <c:pt idx="847">
                  <c:v>20</c:v>
                </c:pt>
                <c:pt idx="848">
                  <c:v>19.714285714285715</c:v>
                </c:pt>
                <c:pt idx="849">
                  <c:v>18.857142857142858</c:v>
                </c:pt>
                <c:pt idx="850">
                  <c:v>18.571428571428573</c:v>
                </c:pt>
                <c:pt idx="851">
                  <c:v>18.285714285714285</c:v>
                </c:pt>
                <c:pt idx="852">
                  <c:v>17.571428571428573</c:v>
                </c:pt>
                <c:pt idx="853">
                  <c:v>17.285714285714285</c:v>
                </c:pt>
                <c:pt idx="854">
                  <c:v>17.285714285714285</c:v>
                </c:pt>
                <c:pt idx="855">
                  <c:v>17</c:v>
                </c:pt>
                <c:pt idx="856">
                  <c:v>17.428571428571427</c:v>
                </c:pt>
                <c:pt idx="857">
                  <c:v>17.714285714285715</c:v>
                </c:pt>
                <c:pt idx="858">
                  <c:v>18.428571428571427</c:v>
                </c:pt>
                <c:pt idx="859">
                  <c:v>19.142857142857142</c:v>
                </c:pt>
                <c:pt idx="860">
                  <c:v>19.428571428571427</c:v>
                </c:pt>
                <c:pt idx="861">
                  <c:v>19.571428571428573</c:v>
                </c:pt>
                <c:pt idx="862">
                  <c:v>20</c:v>
                </c:pt>
                <c:pt idx="863">
                  <c:v>20</c:v>
                </c:pt>
                <c:pt idx="864">
                  <c:v>19.714285714285715</c:v>
                </c:pt>
                <c:pt idx="865">
                  <c:v>18.428571428571427</c:v>
                </c:pt>
                <c:pt idx="866">
                  <c:v>17.142857142857142</c:v>
                </c:pt>
                <c:pt idx="867">
                  <c:v>16.428571428571427</c:v>
                </c:pt>
                <c:pt idx="868">
                  <c:v>16</c:v>
                </c:pt>
                <c:pt idx="869">
                  <c:v>15.285714285714286</c:v>
                </c:pt>
                <c:pt idx="870">
                  <c:v>15.857142857142858</c:v>
                </c:pt>
                <c:pt idx="871">
                  <c:v>16.142857142857142</c:v>
                </c:pt>
                <c:pt idx="872">
                  <c:v>17.285714285714285</c:v>
                </c:pt>
                <c:pt idx="873">
                  <c:v>18.285714285714285</c:v>
                </c:pt>
                <c:pt idx="874">
                  <c:v>18.857142857142858</c:v>
                </c:pt>
                <c:pt idx="875">
                  <c:v>18.428571428571427</c:v>
                </c:pt>
                <c:pt idx="876">
                  <c:v>18.428571428571427</c:v>
                </c:pt>
                <c:pt idx="877">
                  <c:v>16.857142857142858</c:v>
                </c:pt>
                <c:pt idx="878">
                  <c:v>15.714285714285714</c:v>
                </c:pt>
                <c:pt idx="879">
                  <c:v>14.142857142857142</c:v>
                </c:pt>
                <c:pt idx="880">
                  <c:v>13.285714285714286</c:v>
                </c:pt>
                <c:pt idx="881">
                  <c:v>12.428571428571429</c:v>
                </c:pt>
                <c:pt idx="882">
                  <c:v>12</c:v>
                </c:pt>
                <c:pt idx="883">
                  <c:v>11</c:v>
                </c:pt>
                <c:pt idx="884">
                  <c:v>10.857142857142858</c:v>
                </c:pt>
                <c:pt idx="885">
                  <c:v>10.714285714285714</c:v>
                </c:pt>
                <c:pt idx="886">
                  <c:v>11.285714285714286</c:v>
                </c:pt>
                <c:pt idx="887">
                  <c:v>11.428571428571429</c:v>
                </c:pt>
                <c:pt idx="888">
                  <c:v>11</c:v>
                </c:pt>
                <c:pt idx="889">
                  <c:v>10.857142857142858</c:v>
                </c:pt>
                <c:pt idx="890">
                  <c:v>11.714285714285714</c:v>
                </c:pt>
                <c:pt idx="891">
                  <c:v>12.285714285714286</c:v>
                </c:pt>
                <c:pt idx="892">
                  <c:v>12.571428571428571</c:v>
                </c:pt>
                <c:pt idx="893">
                  <c:v>12.285714285714286</c:v>
                </c:pt>
                <c:pt idx="894">
                  <c:v>12.428571428571429</c:v>
                </c:pt>
                <c:pt idx="895">
                  <c:v>13.285714285714286</c:v>
                </c:pt>
                <c:pt idx="896">
                  <c:v>14.571428571428571</c:v>
                </c:pt>
                <c:pt idx="897">
                  <c:v>14.571428571428571</c:v>
                </c:pt>
                <c:pt idx="898">
                  <c:v>15.285714285714286</c:v>
                </c:pt>
                <c:pt idx="899">
                  <c:v>16</c:v>
                </c:pt>
                <c:pt idx="900">
                  <c:v>17.285714285714285</c:v>
                </c:pt>
                <c:pt idx="901">
                  <c:v>17.857142857142858</c:v>
                </c:pt>
                <c:pt idx="902">
                  <c:v>18.571428571428573</c:v>
                </c:pt>
                <c:pt idx="903">
                  <c:v>18.142857142857142</c:v>
                </c:pt>
                <c:pt idx="904">
                  <c:v>18.428571428571427</c:v>
                </c:pt>
                <c:pt idx="905">
                  <c:v>18.285714285714285</c:v>
                </c:pt>
                <c:pt idx="906">
                  <c:v>18.142857142857142</c:v>
                </c:pt>
                <c:pt idx="907">
                  <c:v>18</c:v>
                </c:pt>
                <c:pt idx="908">
                  <c:v>18</c:v>
                </c:pt>
                <c:pt idx="909">
                  <c:v>17.714285714285715</c:v>
                </c:pt>
                <c:pt idx="910">
                  <c:v>18.571428571428573</c:v>
                </c:pt>
                <c:pt idx="911">
                  <c:v>19.285714285714285</c:v>
                </c:pt>
                <c:pt idx="912">
                  <c:v>19.142857142857142</c:v>
                </c:pt>
                <c:pt idx="913">
                  <c:v>18.857142857142858</c:v>
                </c:pt>
                <c:pt idx="914">
                  <c:v>18.571428571428573</c:v>
                </c:pt>
                <c:pt idx="915">
                  <c:v>19.285714285714285</c:v>
                </c:pt>
                <c:pt idx="916">
                  <c:v>20.428571428571427</c:v>
                </c:pt>
                <c:pt idx="917">
                  <c:v>21.571428571428573</c:v>
                </c:pt>
                <c:pt idx="918">
                  <c:v>22.714285714285715</c:v>
                </c:pt>
                <c:pt idx="919">
                  <c:v>23.571428571428573</c:v>
                </c:pt>
                <c:pt idx="920">
                  <c:v>24.428571428571427</c:v>
                </c:pt>
                <c:pt idx="921">
                  <c:v>24.857142857142858</c:v>
                </c:pt>
                <c:pt idx="922">
                  <c:v>25.285714285714285</c:v>
                </c:pt>
                <c:pt idx="923">
                  <c:v>24.857142857142858</c:v>
                </c:pt>
                <c:pt idx="924">
                  <c:v>24.285714285714285</c:v>
                </c:pt>
                <c:pt idx="925">
                  <c:v>23.857142857142858</c:v>
                </c:pt>
                <c:pt idx="926">
                  <c:v>24.428571428571427</c:v>
                </c:pt>
                <c:pt idx="927">
                  <c:v>25.428571428571427</c:v>
                </c:pt>
                <c:pt idx="928">
                  <c:v>26.428571428571427</c:v>
                </c:pt>
                <c:pt idx="929">
                  <c:v>26.285714285714285</c:v>
                </c:pt>
                <c:pt idx="930">
                  <c:v>27.428571428571427</c:v>
                </c:pt>
                <c:pt idx="931">
                  <c:v>28</c:v>
                </c:pt>
                <c:pt idx="932">
                  <c:v>28.571428571428573</c:v>
                </c:pt>
                <c:pt idx="933">
                  <c:v>29</c:v>
                </c:pt>
                <c:pt idx="934">
                  <c:v>29.142857142857142</c:v>
                </c:pt>
                <c:pt idx="935">
                  <c:v>29.714285714285715</c:v>
                </c:pt>
                <c:pt idx="936">
                  <c:v>30.857142857142858</c:v>
                </c:pt>
                <c:pt idx="937">
                  <c:v>30.857142857142858</c:v>
                </c:pt>
                <c:pt idx="938">
                  <c:v>31.714285714285715</c:v>
                </c:pt>
                <c:pt idx="939">
                  <c:v>32.571428571428569</c:v>
                </c:pt>
                <c:pt idx="940">
                  <c:v>33.571428571428569</c:v>
                </c:pt>
                <c:pt idx="941">
                  <c:v>34.571428571428569</c:v>
                </c:pt>
                <c:pt idx="942">
                  <c:v>35</c:v>
                </c:pt>
                <c:pt idx="943">
                  <c:v>35.428571428571431</c:v>
                </c:pt>
                <c:pt idx="944">
                  <c:v>35.571428571428569</c:v>
                </c:pt>
                <c:pt idx="945">
                  <c:v>35.714285714285715</c:v>
                </c:pt>
                <c:pt idx="946">
                  <c:v>36.142857142857146</c:v>
                </c:pt>
                <c:pt idx="947">
                  <c:v>36</c:v>
                </c:pt>
                <c:pt idx="948">
                  <c:v>35.428571428571431</c:v>
                </c:pt>
                <c:pt idx="949">
                  <c:v>35.857142857142854</c:v>
                </c:pt>
                <c:pt idx="950">
                  <c:v>36.142857142857146</c:v>
                </c:pt>
                <c:pt idx="951">
                  <c:v>37.285714285714285</c:v>
                </c:pt>
                <c:pt idx="952">
                  <c:v>37.857142857142854</c:v>
                </c:pt>
                <c:pt idx="953">
                  <c:v>38.428571428571431</c:v>
                </c:pt>
                <c:pt idx="954">
                  <c:v>39.857142857142854</c:v>
                </c:pt>
                <c:pt idx="955">
                  <c:v>41.857142857142854</c:v>
                </c:pt>
                <c:pt idx="956">
                  <c:v>43</c:v>
                </c:pt>
                <c:pt idx="957">
                  <c:v>43.714285714285715</c:v>
                </c:pt>
                <c:pt idx="958">
                  <c:v>43.714285714285715</c:v>
                </c:pt>
                <c:pt idx="959">
                  <c:v>43.285714285714285</c:v>
                </c:pt>
                <c:pt idx="960">
                  <c:v>42</c:v>
                </c:pt>
                <c:pt idx="961">
                  <c:v>40.857142857142854</c:v>
                </c:pt>
                <c:pt idx="962">
                  <c:v>40.285714285714285</c:v>
                </c:pt>
                <c:pt idx="963">
                  <c:v>39.714285714285715</c:v>
                </c:pt>
                <c:pt idx="964">
                  <c:v>39.714285714285715</c:v>
                </c:pt>
                <c:pt idx="965">
                  <c:v>40.142857142857146</c:v>
                </c:pt>
                <c:pt idx="966">
                  <c:v>41.857142857142854</c:v>
                </c:pt>
                <c:pt idx="967">
                  <c:v>44.714285714285715</c:v>
                </c:pt>
                <c:pt idx="968">
                  <c:v>46.285714285714285</c:v>
                </c:pt>
                <c:pt idx="969">
                  <c:v>47.428571428571431</c:v>
                </c:pt>
                <c:pt idx="970">
                  <c:v>49.428571428571431</c:v>
                </c:pt>
                <c:pt idx="971">
                  <c:v>51.285714285714285</c:v>
                </c:pt>
                <c:pt idx="972">
                  <c:v>53.857142857142854</c:v>
                </c:pt>
                <c:pt idx="973">
                  <c:v>56.142857142857146</c:v>
                </c:pt>
                <c:pt idx="974">
                  <c:v>57.571428571428569</c:v>
                </c:pt>
                <c:pt idx="975">
                  <c:v>60</c:v>
                </c:pt>
                <c:pt idx="976">
                  <c:v>63.142857142857146</c:v>
                </c:pt>
                <c:pt idx="977">
                  <c:v>65.142857142857139</c:v>
                </c:pt>
                <c:pt idx="978">
                  <c:v>67</c:v>
                </c:pt>
                <c:pt idx="979">
                  <c:v>67.142857142857139</c:v>
                </c:pt>
                <c:pt idx="980">
                  <c:v>66.857142857142861</c:v>
                </c:pt>
                <c:pt idx="981">
                  <c:v>66.428571428571431</c:v>
                </c:pt>
                <c:pt idx="982">
                  <c:v>66.142857142857139</c:v>
                </c:pt>
                <c:pt idx="983">
                  <c:v>64.857142857142861</c:v>
                </c:pt>
                <c:pt idx="984">
                  <c:v>64.428571428571431</c:v>
                </c:pt>
                <c:pt idx="985">
                  <c:v>64</c:v>
                </c:pt>
                <c:pt idx="986">
                  <c:v>64.285714285714292</c:v>
                </c:pt>
                <c:pt idx="987">
                  <c:v>64.142857142857139</c:v>
                </c:pt>
                <c:pt idx="988">
                  <c:v>64</c:v>
                </c:pt>
                <c:pt idx="989">
                  <c:v>63.428571428571431</c:v>
                </c:pt>
                <c:pt idx="990">
                  <c:v>63.571428571428569</c:v>
                </c:pt>
                <c:pt idx="991">
                  <c:v>62.857142857142854</c:v>
                </c:pt>
                <c:pt idx="992">
                  <c:v>62.428571428571431</c:v>
                </c:pt>
                <c:pt idx="993">
                  <c:v>62.142857142857146</c:v>
                </c:pt>
                <c:pt idx="994">
                  <c:v>61.285714285714285</c:v>
                </c:pt>
                <c:pt idx="995">
                  <c:v>61.142857142857146</c:v>
                </c:pt>
                <c:pt idx="996">
                  <c:v>61.714285714285715</c:v>
                </c:pt>
                <c:pt idx="997">
                  <c:v>61</c:v>
                </c:pt>
                <c:pt idx="998">
                  <c:v>60.857142857142854</c:v>
                </c:pt>
                <c:pt idx="999">
                  <c:v>60.142857142857146</c:v>
                </c:pt>
                <c:pt idx="1000">
                  <c:v>59.285714285714285</c:v>
                </c:pt>
                <c:pt idx="1001">
                  <c:v>60.428571428571431</c:v>
                </c:pt>
                <c:pt idx="1002">
                  <c:v>60.714285714285715</c:v>
                </c:pt>
                <c:pt idx="1003">
                  <c:v>60.714285714285715</c:v>
                </c:pt>
                <c:pt idx="1004">
                  <c:v>61.571428571428569</c:v>
                </c:pt>
                <c:pt idx="1005">
                  <c:v>62.857142857142854</c:v>
                </c:pt>
                <c:pt idx="1006">
                  <c:v>64.285714285714292</c:v>
                </c:pt>
                <c:pt idx="1007">
                  <c:v>66.428571428571431</c:v>
                </c:pt>
                <c:pt idx="1008">
                  <c:v>68.571428571428569</c:v>
                </c:pt>
                <c:pt idx="1009">
                  <c:v>70.714285714285708</c:v>
                </c:pt>
                <c:pt idx="1010">
                  <c:v>72.285714285714292</c:v>
                </c:pt>
                <c:pt idx="1011">
                  <c:v>74.285714285714292</c:v>
                </c:pt>
                <c:pt idx="1012">
                  <c:v>74.714285714285708</c:v>
                </c:pt>
                <c:pt idx="1013">
                  <c:v>76</c:v>
                </c:pt>
                <c:pt idx="1014">
                  <c:v>76.428571428571431</c:v>
                </c:pt>
                <c:pt idx="1015">
                  <c:v>75.714285714285708</c:v>
                </c:pt>
                <c:pt idx="1016">
                  <c:v>75.428571428571431</c:v>
                </c:pt>
                <c:pt idx="1017">
                  <c:v>75.428571428571431</c:v>
                </c:pt>
                <c:pt idx="1018">
                  <c:v>74.857142857142861</c:v>
                </c:pt>
                <c:pt idx="1019">
                  <c:v>74.857142857142861</c:v>
                </c:pt>
                <c:pt idx="1020">
                  <c:v>74.857142857142861</c:v>
                </c:pt>
                <c:pt idx="1021">
                  <c:v>75.142857142857139</c:v>
                </c:pt>
                <c:pt idx="1022">
                  <c:v>74.571428571428569</c:v>
                </c:pt>
                <c:pt idx="1023">
                  <c:v>74.142857142857139</c:v>
                </c:pt>
                <c:pt idx="1024">
                  <c:v>73.571428571428569</c:v>
                </c:pt>
                <c:pt idx="1025">
                  <c:v>73.428571428571431</c:v>
                </c:pt>
                <c:pt idx="1026">
                  <c:v>74</c:v>
                </c:pt>
                <c:pt idx="1027">
                  <c:v>74</c:v>
                </c:pt>
                <c:pt idx="1028">
                  <c:v>74.428571428571431</c:v>
                </c:pt>
                <c:pt idx="1029">
                  <c:v>75.571428571428569</c:v>
                </c:pt>
                <c:pt idx="1030">
                  <c:v>77.142857142857139</c:v>
                </c:pt>
                <c:pt idx="1031">
                  <c:v>78.571428571428569</c:v>
                </c:pt>
                <c:pt idx="1032">
                  <c:v>79.571428571428569</c:v>
                </c:pt>
                <c:pt idx="1033">
                  <c:v>80.428571428571431</c:v>
                </c:pt>
                <c:pt idx="1034">
                  <c:v>81.714285714285708</c:v>
                </c:pt>
                <c:pt idx="1035">
                  <c:v>82.571428571428569</c:v>
                </c:pt>
                <c:pt idx="1036">
                  <c:v>83.428571428571431</c:v>
                </c:pt>
                <c:pt idx="1037">
                  <c:v>84.285714285714292</c:v>
                </c:pt>
                <c:pt idx="1038">
                  <c:v>85.142857142857153</c:v>
                </c:pt>
                <c:pt idx="1039">
                  <c:v>86.000000000000014</c:v>
                </c:pt>
                <c:pt idx="1040">
                  <c:v>86.857142857142875</c:v>
                </c:pt>
                <c:pt idx="1041">
                  <c:v>87.714285714285737</c:v>
                </c:pt>
                <c:pt idx="1042">
                  <c:v>88.571428571428598</c:v>
                </c:pt>
                <c:pt idx="1043">
                  <c:v>89.428571428571459</c:v>
                </c:pt>
                <c:pt idx="1044">
                  <c:v>90.28571428571432</c:v>
                </c:pt>
                <c:pt idx="1045">
                  <c:v>91.142857142857181</c:v>
                </c:pt>
                <c:pt idx="1046">
                  <c:v>92.000000000000043</c:v>
                </c:pt>
                <c:pt idx="1047">
                  <c:v>92.857142857142904</c:v>
                </c:pt>
                <c:pt idx="1048">
                  <c:v>93.714285714285765</c:v>
                </c:pt>
                <c:pt idx="1049">
                  <c:v>94.571428571428626</c:v>
                </c:pt>
                <c:pt idx="1050">
                  <c:v>95.428571428571487</c:v>
                </c:pt>
                <c:pt idx="1051">
                  <c:v>96.285714285714349</c:v>
                </c:pt>
                <c:pt idx="1052">
                  <c:v>97.14285714285721</c:v>
                </c:pt>
                <c:pt idx="1053">
                  <c:v>98.000000000000071</c:v>
                </c:pt>
                <c:pt idx="1054">
                  <c:v>98.857142857142932</c:v>
                </c:pt>
                <c:pt idx="1055">
                  <c:v>99.714285714285793</c:v>
                </c:pt>
                <c:pt idx="1056">
                  <c:v>100.57142857142865</c:v>
                </c:pt>
                <c:pt idx="1057">
                  <c:v>101.42857142857152</c:v>
                </c:pt>
                <c:pt idx="1058">
                  <c:v>102.28571428571438</c:v>
                </c:pt>
                <c:pt idx="1059">
                  <c:v>103.14285714285724</c:v>
                </c:pt>
                <c:pt idx="1060">
                  <c:v>104.0000000000001</c:v>
                </c:pt>
                <c:pt idx="1061">
                  <c:v>104.85714285714296</c:v>
                </c:pt>
                <c:pt idx="1062">
                  <c:v>105.71428571428582</c:v>
                </c:pt>
                <c:pt idx="1063">
                  <c:v>105.71428571428571</c:v>
                </c:pt>
                <c:pt idx="1064">
                  <c:v>105</c:v>
                </c:pt>
                <c:pt idx="1065">
                  <c:v>104.85714285714286</c:v>
                </c:pt>
                <c:pt idx="1066">
                  <c:v>105</c:v>
                </c:pt>
                <c:pt idx="1067">
                  <c:v>104</c:v>
                </c:pt>
                <c:pt idx="1068">
                  <c:v>103.85714285714286</c:v>
                </c:pt>
                <c:pt idx="1069">
                  <c:v>103.14285714285714</c:v>
                </c:pt>
                <c:pt idx="1070">
                  <c:v>101.28571428571429</c:v>
                </c:pt>
                <c:pt idx="1071">
                  <c:v>99.571428571428569</c:v>
                </c:pt>
                <c:pt idx="1072">
                  <c:v>99</c:v>
                </c:pt>
                <c:pt idx="1073">
                  <c:v>100.28571428571429</c:v>
                </c:pt>
                <c:pt idx="1074">
                  <c:v>101.57142857142857</c:v>
                </c:pt>
                <c:pt idx="1075">
                  <c:v>102.71428571428571</c:v>
                </c:pt>
                <c:pt idx="1076">
                  <c:v>103.42857142857143</c:v>
                </c:pt>
                <c:pt idx="1077">
                  <c:v>105.14285714285714</c:v>
                </c:pt>
                <c:pt idx="1078">
                  <c:v>107.57142857142857</c:v>
                </c:pt>
                <c:pt idx="1079">
                  <c:v>109.57142857142857</c:v>
                </c:pt>
                <c:pt idx="1080">
                  <c:v>112.57142857142857</c:v>
                </c:pt>
                <c:pt idx="1081">
                  <c:v>114.42857142857143</c:v>
                </c:pt>
                <c:pt idx="1082">
                  <c:v>115.42857142857143</c:v>
                </c:pt>
                <c:pt idx="1083">
                  <c:v>118.28571428571429</c:v>
                </c:pt>
                <c:pt idx="1084">
                  <c:v>120.57142857142857</c:v>
                </c:pt>
                <c:pt idx="1085">
                  <c:v>123.57142857142857</c:v>
                </c:pt>
                <c:pt idx="1086">
                  <c:v>124.85714285714286</c:v>
                </c:pt>
                <c:pt idx="1087">
                  <c:v>124</c:v>
                </c:pt>
                <c:pt idx="1088">
                  <c:v>124.14285714285714</c:v>
                </c:pt>
                <c:pt idx="1089">
                  <c:v>124.28571428571429</c:v>
                </c:pt>
                <c:pt idx="1090">
                  <c:v>124</c:v>
                </c:pt>
                <c:pt idx="1091">
                  <c:v>123.57142857142857</c:v>
                </c:pt>
                <c:pt idx="1092">
                  <c:v>123.14285714285714</c:v>
                </c:pt>
                <c:pt idx="1093">
                  <c:v>123.28571428571429</c:v>
                </c:pt>
                <c:pt idx="1094">
                  <c:v>123.28571428571429</c:v>
                </c:pt>
                <c:pt idx="1095">
                  <c:v>124.42857142857143</c:v>
                </c:pt>
                <c:pt idx="1096">
                  <c:v>126.28571428571429</c:v>
                </c:pt>
                <c:pt idx="1097">
                  <c:v>127.85714285714286</c:v>
                </c:pt>
                <c:pt idx="1098">
                  <c:v>130.28571428571428</c:v>
                </c:pt>
                <c:pt idx="1099">
                  <c:v>131</c:v>
                </c:pt>
                <c:pt idx="1100">
                  <c:v>132.28571428571428</c:v>
                </c:pt>
                <c:pt idx="1101">
                  <c:v>133.71428571428572</c:v>
                </c:pt>
                <c:pt idx="1102">
                  <c:v>133.42857142857142</c:v>
                </c:pt>
                <c:pt idx="1103">
                  <c:v>132.71428571428572</c:v>
                </c:pt>
                <c:pt idx="1104">
                  <c:v>131.14285714285714</c:v>
                </c:pt>
                <c:pt idx="1105">
                  <c:v>128.28571428571428</c:v>
                </c:pt>
                <c:pt idx="1106">
                  <c:v>126.28571428571429</c:v>
                </c:pt>
                <c:pt idx="1107">
                  <c:v>124.57142857142857</c:v>
                </c:pt>
                <c:pt idx="1108">
                  <c:v>123.42857142857143</c:v>
                </c:pt>
                <c:pt idx="1109">
                  <c:v>122.57142857142857</c:v>
                </c:pt>
                <c:pt idx="1110">
                  <c:v>121.28571428571429</c:v>
                </c:pt>
                <c:pt idx="1111">
                  <c:v>120.71428571428571</c:v>
                </c:pt>
                <c:pt idx="1112">
                  <c:v>120.71428571428571</c:v>
                </c:pt>
                <c:pt idx="1113">
                  <c:v>122.14285714285714</c:v>
                </c:pt>
                <c:pt idx="1114">
                  <c:v>122</c:v>
                </c:pt>
                <c:pt idx="1115">
                  <c:v>120.85714285714286</c:v>
                </c:pt>
                <c:pt idx="1116">
                  <c:v>119</c:v>
                </c:pt>
                <c:pt idx="1117">
                  <c:v>118.57142857142857</c:v>
                </c:pt>
                <c:pt idx="1118">
                  <c:v>117.57142857142857</c:v>
                </c:pt>
                <c:pt idx="1119">
                  <c:v>114.85714285714286</c:v>
                </c:pt>
                <c:pt idx="1120">
                  <c:v>111.28571428571429</c:v>
                </c:pt>
                <c:pt idx="1121">
                  <c:v>109.71428571428571</c:v>
                </c:pt>
                <c:pt idx="1122">
                  <c:v>108</c:v>
                </c:pt>
                <c:pt idx="1123">
                  <c:v>108.57142857142857</c:v>
                </c:pt>
                <c:pt idx="1124">
                  <c:v>107.71428571428571</c:v>
                </c:pt>
                <c:pt idx="1125">
                  <c:v>107.57142857142857</c:v>
                </c:pt>
                <c:pt idx="1126">
                  <c:v>109</c:v>
                </c:pt>
                <c:pt idx="1127">
                  <c:v>108</c:v>
                </c:pt>
                <c:pt idx="1128">
                  <c:v>107.85714285714286</c:v>
                </c:pt>
                <c:pt idx="1129">
                  <c:v>108.28571428571429</c:v>
                </c:pt>
                <c:pt idx="1130">
                  <c:v>107.85714285714286</c:v>
                </c:pt>
                <c:pt idx="1131">
                  <c:v>106.42857142857143</c:v>
                </c:pt>
                <c:pt idx="1132">
                  <c:v>105.42857142857143</c:v>
                </c:pt>
                <c:pt idx="1133">
                  <c:v>102.85714285714286</c:v>
                </c:pt>
                <c:pt idx="1134">
                  <c:v>102.14285714285714</c:v>
                </c:pt>
                <c:pt idx="1135">
                  <c:v>99.857142857142861</c:v>
                </c:pt>
                <c:pt idx="1136">
                  <c:v>97.428571428571431</c:v>
                </c:pt>
                <c:pt idx="1137">
                  <c:v>95</c:v>
                </c:pt>
                <c:pt idx="1138">
                  <c:v>94.285714285714292</c:v>
                </c:pt>
                <c:pt idx="1139">
                  <c:v>92.857142857142861</c:v>
                </c:pt>
                <c:pt idx="1140">
                  <c:v>93.714285714285708</c:v>
                </c:pt>
                <c:pt idx="1141">
                  <c:v>94.428571428571431</c:v>
                </c:pt>
                <c:pt idx="1142">
                  <c:v>93.428571428571431</c:v>
                </c:pt>
                <c:pt idx="1143">
                  <c:v>91.714285714285708</c:v>
                </c:pt>
                <c:pt idx="1144">
                  <c:v>90.857142857142861</c:v>
                </c:pt>
                <c:pt idx="1145">
                  <c:v>89.714285714285708</c:v>
                </c:pt>
                <c:pt idx="1146">
                  <c:v>88.857142857142861</c:v>
                </c:pt>
                <c:pt idx="1147">
                  <c:v>86.857142857142861</c:v>
                </c:pt>
                <c:pt idx="1148">
                  <c:v>85.142857142857139</c:v>
                </c:pt>
                <c:pt idx="1149">
                  <c:v>85.428571428571431</c:v>
                </c:pt>
                <c:pt idx="1150">
                  <c:v>87.142857142857139</c:v>
                </c:pt>
                <c:pt idx="1151">
                  <c:v>88</c:v>
                </c:pt>
                <c:pt idx="1152">
                  <c:v>89.285714285714292</c:v>
                </c:pt>
                <c:pt idx="1153">
                  <c:v>89.857142857142861</c:v>
                </c:pt>
                <c:pt idx="1154">
                  <c:v>91.285714285714292</c:v>
                </c:pt>
                <c:pt idx="1155">
                  <c:v>91.571428571428569</c:v>
                </c:pt>
                <c:pt idx="1156">
                  <c:v>91.428571428571431</c:v>
                </c:pt>
                <c:pt idx="1157">
                  <c:v>90.571428571428569</c:v>
                </c:pt>
                <c:pt idx="1158">
                  <c:v>88.285714285714292</c:v>
                </c:pt>
                <c:pt idx="1159">
                  <c:v>85.571428571428569</c:v>
                </c:pt>
                <c:pt idx="1160">
                  <c:v>83.142857142857139</c:v>
                </c:pt>
                <c:pt idx="1161">
                  <c:v>79.285714285714292</c:v>
                </c:pt>
                <c:pt idx="1162">
                  <c:v>76.571428571428569</c:v>
                </c:pt>
                <c:pt idx="1163">
                  <c:v>75.285714285714292</c:v>
                </c:pt>
                <c:pt idx="1164">
                  <c:v>73.714285714285708</c:v>
                </c:pt>
                <c:pt idx="1165">
                  <c:v>74.428571428571431</c:v>
                </c:pt>
                <c:pt idx="1166">
                  <c:v>74</c:v>
                </c:pt>
                <c:pt idx="1167">
                  <c:v>74.428571428571431</c:v>
                </c:pt>
                <c:pt idx="1168">
                  <c:v>76.285714285714292</c:v>
                </c:pt>
                <c:pt idx="1169">
                  <c:v>77.142857142857139</c:v>
                </c:pt>
                <c:pt idx="1170">
                  <c:v>78.428571428571431</c:v>
                </c:pt>
                <c:pt idx="1171">
                  <c:v>79.285714285714292</c:v>
                </c:pt>
                <c:pt idx="1172">
                  <c:v>80.285714285714292</c:v>
                </c:pt>
                <c:pt idx="1173">
                  <c:v>81.857142857142861</c:v>
                </c:pt>
                <c:pt idx="1174">
                  <c:v>82.857142857142861</c:v>
                </c:pt>
                <c:pt idx="1175">
                  <c:v>83.571428571428569</c:v>
                </c:pt>
                <c:pt idx="1176">
                  <c:v>85.142857142857139</c:v>
                </c:pt>
                <c:pt idx="1177">
                  <c:v>84.714285714285708</c:v>
                </c:pt>
                <c:pt idx="1178">
                  <c:v>86.571428571428569</c:v>
                </c:pt>
                <c:pt idx="1179">
                  <c:v>86.714285714285708</c:v>
                </c:pt>
                <c:pt idx="1180">
                  <c:v>87.142857142857139</c:v>
                </c:pt>
                <c:pt idx="1181">
                  <c:v>86.571428571428569</c:v>
                </c:pt>
                <c:pt idx="1182">
                  <c:v>86</c:v>
                </c:pt>
                <c:pt idx="1183">
                  <c:v>83.857142857142861</c:v>
                </c:pt>
                <c:pt idx="1184">
                  <c:v>82</c:v>
                </c:pt>
                <c:pt idx="1185">
                  <c:v>78.857142857142861</c:v>
                </c:pt>
                <c:pt idx="1186">
                  <c:v>77.428571428571431</c:v>
                </c:pt>
                <c:pt idx="1187">
                  <c:v>76.571428571428569</c:v>
                </c:pt>
                <c:pt idx="1188">
                  <c:v>76.285714285714292</c:v>
                </c:pt>
                <c:pt idx="1189">
                  <c:v>75.285714285714292</c:v>
                </c:pt>
                <c:pt idx="1190">
                  <c:v>75.571428571428569</c:v>
                </c:pt>
                <c:pt idx="1191">
                  <c:v>76.285714285714292</c:v>
                </c:pt>
                <c:pt idx="1192">
                  <c:v>76.142857142857139</c:v>
                </c:pt>
                <c:pt idx="1193">
                  <c:v>75.142857142857139</c:v>
                </c:pt>
                <c:pt idx="1194">
                  <c:v>74.857142857142861</c:v>
                </c:pt>
                <c:pt idx="1195">
                  <c:v>74</c:v>
                </c:pt>
                <c:pt idx="1196">
                  <c:v>73.142857142857139</c:v>
                </c:pt>
                <c:pt idx="1197">
                  <c:v>72.714285714285708</c:v>
                </c:pt>
                <c:pt idx="1198">
                  <c:v>72.142857142857139</c:v>
                </c:pt>
                <c:pt idx="1199">
                  <c:v>72.571428571428569</c:v>
                </c:pt>
                <c:pt idx="1200">
                  <c:v>72.857142857142861</c:v>
                </c:pt>
                <c:pt idx="1201">
                  <c:v>72</c:v>
                </c:pt>
                <c:pt idx="1202">
                  <c:v>70.571428571428569</c:v>
                </c:pt>
                <c:pt idx="1203">
                  <c:v>70</c:v>
                </c:pt>
                <c:pt idx="1204">
                  <c:v>69.428571428571431</c:v>
                </c:pt>
                <c:pt idx="1205">
                  <c:v>68.571428571428569</c:v>
                </c:pt>
                <c:pt idx="1206">
                  <c:v>67.142857142857139</c:v>
                </c:pt>
                <c:pt idx="1207">
                  <c:v>65.714285714285708</c:v>
                </c:pt>
                <c:pt idx="1208">
                  <c:v>64.571428571428569</c:v>
                </c:pt>
                <c:pt idx="1209">
                  <c:v>64.714285714285708</c:v>
                </c:pt>
                <c:pt idx="1210">
                  <c:v>64.571428571428569</c:v>
                </c:pt>
                <c:pt idx="1211">
                  <c:v>64.142857142857139</c:v>
                </c:pt>
                <c:pt idx="1212">
                  <c:v>64.428571428571431</c:v>
                </c:pt>
                <c:pt idx="1213">
                  <c:v>64</c:v>
                </c:pt>
                <c:pt idx="1214">
                  <c:v>64.142857142857139</c:v>
                </c:pt>
                <c:pt idx="1215">
                  <c:v>65</c:v>
                </c:pt>
                <c:pt idx="1216">
                  <c:v>65.571428571428569</c:v>
                </c:pt>
                <c:pt idx="1217">
                  <c:v>66.428571428571431</c:v>
                </c:pt>
                <c:pt idx="1218">
                  <c:v>67.714285714285708</c:v>
                </c:pt>
                <c:pt idx="1219">
                  <c:v>68</c:v>
                </c:pt>
                <c:pt idx="1220">
                  <c:v>68.285714285714292</c:v>
                </c:pt>
                <c:pt idx="1221">
                  <c:v>68.857142857142861</c:v>
                </c:pt>
                <c:pt idx="1222">
                  <c:v>70</c:v>
                </c:pt>
                <c:pt idx="1223">
                  <c:v>71</c:v>
                </c:pt>
                <c:pt idx="1224">
                  <c:v>71.571428571428569</c:v>
                </c:pt>
                <c:pt idx="1225">
                  <c:v>71.714285714285708</c:v>
                </c:pt>
                <c:pt idx="1226">
                  <c:v>72.857142857142861</c:v>
                </c:pt>
                <c:pt idx="1227">
                  <c:v>74.428571428571431</c:v>
                </c:pt>
                <c:pt idx="1228">
                  <c:v>75.428571428571431</c:v>
                </c:pt>
                <c:pt idx="1229">
                  <c:v>75.285714285714292</c:v>
                </c:pt>
                <c:pt idx="1230">
                  <c:v>76.571428571428569</c:v>
                </c:pt>
                <c:pt idx="1231">
                  <c:v>77.428571428571431</c:v>
                </c:pt>
                <c:pt idx="1232">
                  <c:v>77.285714285714292</c:v>
                </c:pt>
                <c:pt idx="1233">
                  <c:v>76.285714285714292</c:v>
                </c:pt>
                <c:pt idx="1234">
                  <c:v>75.285714285714292</c:v>
                </c:pt>
                <c:pt idx="1235">
                  <c:v>74</c:v>
                </c:pt>
                <c:pt idx="1236">
                  <c:v>73.571428571428569</c:v>
                </c:pt>
                <c:pt idx="1237">
                  <c:v>72.857142857142861</c:v>
                </c:pt>
                <c:pt idx="1238">
                  <c:v>72.428571428571431</c:v>
                </c:pt>
                <c:pt idx="1239">
                  <c:v>71.571428571428569</c:v>
                </c:pt>
                <c:pt idx="1240">
                  <c:v>70</c:v>
                </c:pt>
                <c:pt idx="1241">
                  <c:v>68.857142857142861</c:v>
                </c:pt>
                <c:pt idx="1242">
                  <c:v>67.857142857142861</c:v>
                </c:pt>
                <c:pt idx="1243">
                  <c:v>66.428571428571431</c:v>
                </c:pt>
                <c:pt idx="1244">
                  <c:v>64.571428571428569</c:v>
                </c:pt>
                <c:pt idx="1245">
                  <c:v>63.142857142857146</c:v>
                </c:pt>
                <c:pt idx="1246">
                  <c:v>62.285714285714285</c:v>
                </c:pt>
                <c:pt idx="1247">
                  <c:v>62</c:v>
                </c:pt>
                <c:pt idx="1248">
                  <c:v>62.142857142857146</c:v>
                </c:pt>
                <c:pt idx="1249">
                  <c:v>62.285714285714285</c:v>
                </c:pt>
                <c:pt idx="1250">
                  <c:v>63</c:v>
                </c:pt>
                <c:pt idx="1251">
                  <c:v>62.714285714285715</c:v>
                </c:pt>
                <c:pt idx="1252">
                  <c:v>61.285714285714285</c:v>
                </c:pt>
                <c:pt idx="1253">
                  <c:v>60.285714285714285</c:v>
                </c:pt>
                <c:pt idx="1254">
                  <c:v>60.285714285714285</c:v>
                </c:pt>
                <c:pt idx="1255">
                  <c:v>60.857142857142854</c:v>
                </c:pt>
                <c:pt idx="1256">
                  <c:v>62.285714285714285</c:v>
                </c:pt>
                <c:pt idx="1257">
                  <c:v>62.142857142857146</c:v>
                </c:pt>
                <c:pt idx="1258">
                  <c:v>63.285714285714285</c:v>
                </c:pt>
                <c:pt idx="1259">
                  <c:v>65</c:v>
                </c:pt>
                <c:pt idx="1260">
                  <c:v>68</c:v>
                </c:pt>
                <c:pt idx="1261">
                  <c:v>70</c:v>
                </c:pt>
                <c:pt idx="1262">
                  <c:v>70.428571428571431</c:v>
                </c:pt>
                <c:pt idx="1263">
                  <c:v>69.857142857142861</c:v>
                </c:pt>
                <c:pt idx="1264">
                  <c:v>70.142857142857139</c:v>
                </c:pt>
                <c:pt idx="1265">
                  <c:v>70.714285714285708</c:v>
                </c:pt>
                <c:pt idx="1266">
                  <c:v>69.857142857142861</c:v>
                </c:pt>
                <c:pt idx="1267">
                  <c:v>68.714285714285708</c:v>
                </c:pt>
                <c:pt idx="1268">
                  <c:v>67.571428571428569</c:v>
                </c:pt>
                <c:pt idx="1269">
                  <c:v>67.142857142857139</c:v>
                </c:pt>
                <c:pt idx="1270">
                  <c:v>66.285714285714292</c:v>
                </c:pt>
                <c:pt idx="1271">
                  <c:v>65</c:v>
                </c:pt>
                <c:pt idx="1272">
                  <c:v>62.857142857142854</c:v>
                </c:pt>
                <c:pt idx="1273">
                  <c:v>61.857142857142854</c:v>
                </c:pt>
                <c:pt idx="1274">
                  <c:v>60</c:v>
                </c:pt>
                <c:pt idx="1275">
                  <c:v>59.285714285714285</c:v>
                </c:pt>
                <c:pt idx="1276">
                  <c:v>59</c:v>
                </c:pt>
                <c:pt idx="1277">
                  <c:v>60.428571428571431</c:v>
                </c:pt>
                <c:pt idx="1278">
                  <c:v>62.714285714285715</c:v>
                </c:pt>
                <c:pt idx="1279">
                  <c:v>64</c:v>
                </c:pt>
                <c:pt idx="1280">
                  <c:v>66.714285714285708</c:v>
                </c:pt>
                <c:pt idx="1281">
                  <c:v>68.857142857142861</c:v>
                </c:pt>
                <c:pt idx="1282">
                  <c:v>69.571428571428569</c:v>
                </c:pt>
                <c:pt idx="1283">
                  <c:v>69.142857142857139</c:v>
                </c:pt>
                <c:pt idx="1284">
                  <c:v>67</c:v>
                </c:pt>
                <c:pt idx="1285">
                  <c:v>65</c:v>
                </c:pt>
                <c:pt idx="1286">
                  <c:v>63.571428571428569</c:v>
                </c:pt>
                <c:pt idx="1287">
                  <c:v>62.285714285714285</c:v>
                </c:pt>
                <c:pt idx="1288">
                  <c:v>60.714285714285715</c:v>
                </c:pt>
                <c:pt idx="1289">
                  <c:v>59.428571428571431</c:v>
                </c:pt>
                <c:pt idx="1290">
                  <c:v>59.142857142857146</c:v>
                </c:pt>
                <c:pt idx="1291">
                  <c:v>59</c:v>
                </c:pt>
                <c:pt idx="1292">
                  <c:v>59.142857142857146</c:v>
                </c:pt>
                <c:pt idx="1293">
                  <c:v>59.428571428571431</c:v>
                </c:pt>
                <c:pt idx="1294">
                  <c:v>58.571428571428569</c:v>
                </c:pt>
                <c:pt idx="1295">
                  <c:v>58.857142857142854</c:v>
                </c:pt>
                <c:pt idx="1296">
                  <c:v>59.428571428571431</c:v>
                </c:pt>
                <c:pt idx="1297">
                  <c:v>59.142857142857146</c:v>
                </c:pt>
                <c:pt idx="1298">
                  <c:v>58.285714285714285</c:v>
                </c:pt>
                <c:pt idx="1299">
                  <c:v>56.571428571428569</c:v>
                </c:pt>
                <c:pt idx="1300">
                  <c:v>54.142857142857146</c:v>
                </c:pt>
                <c:pt idx="1301">
                  <c:v>51.571428571428569</c:v>
                </c:pt>
                <c:pt idx="1302">
                  <c:v>49.714285714285715</c:v>
                </c:pt>
                <c:pt idx="1303">
                  <c:v>47.571428571428569</c:v>
                </c:pt>
                <c:pt idx="1304">
                  <c:v>45.857142857142854</c:v>
                </c:pt>
                <c:pt idx="1305">
                  <c:v>45.285714285714285</c:v>
                </c:pt>
                <c:pt idx="1306">
                  <c:v>45.714285714285715</c:v>
                </c:pt>
                <c:pt idx="1307">
                  <c:v>46.285714285714285</c:v>
                </c:pt>
                <c:pt idx="1308">
                  <c:v>47.714285714285715</c:v>
                </c:pt>
                <c:pt idx="1309">
                  <c:v>46.571428571428569</c:v>
                </c:pt>
                <c:pt idx="1310">
                  <c:v>47.285714285714285</c:v>
                </c:pt>
                <c:pt idx="1311">
                  <c:v>48.285714285714285</c:v>
                </c:pt>
                <c:pt idx="1312">
                  <c:v>47.857142857142854</c:v>
                </c:pt>
                <c:pt idx="1313">
                  <c:v>46.285714285714285</c:v>
                </c:pt>
                <c:pt idx="1314">
                  <c:v>45.857142857142854</c:v>
                </c:pt>
                <c:pt idx="1315">
                  <c:v>44.857142857142854</c:v>
                </c:pt>
                <c:pt idx="1316">
                  <c:v>45.714285714285715</c:v>
                </c:pt>
                <c:pt idx="1317">
                  <c:v>45.714285714285715</c:v>
                </c:pt>
                <c:pt idx="1318">
                  <c:v>46.142857142857146</c:v>
                </c:pt>
                <c:pt idx="1319">
                  <c:v>47.714285714285715</c:v>
                </c:pt>
                <c:pt idx="1320">
                  <c:v>48</c:v>
                </c:pt>
                <c:pt idx="1321">
                  <c:v>48.714285714285715</c:v>
                </c:pt>
                <c:pt idx="1322">
                  <c:v>50.428571428571431</c:v>
                </c:pt>
                <c:pt idx="1323">
                  <c:v>51.285714285714285</c:v>
                </c:pt>
                <c:pt idx="1324">
                  <c:v>53</c:v>
                </c:pt>
                <c:pt idx="1325">
                  <c:v>54.571428571428569</c:v>
                </c:pt>
                <c:pt idx="1326">
                  <c:v>54.857142857142854</c:v>
                </c:pt>
                <c:pt idx="1327">
                  <c:v>57.142857142857146</c:v>
                </c:pt>
                <c:pt idx="1328">
                  <c:v>58.285714285714285</c:v>
                </c:pt>
                <c:pt idx="1329">
                  <c:v>58.428571428571431</c:v>
                </c:pt>
                <c:pt idx="1330">
                  <c:v>58.428571428571431</c:v>
                </c:pt>
                <c:pt idx="1331">
                  <c:v>57.714285714285715</c:v>
                </c:pt>
                <c:pt idx="1332">
                  <c:v>58</c:v>
                </c:pt>
                <c:pt idx="1333">
                  <c:v>58</c:v>
                </c:pt>
                <c:pt idx="1334">
                  <c:v>56.714285714285715</c:v>
                </c:pt>
                <c:pt idx="1335">
                  <c:v>54.571428571428569</c:v>
                </c:pt>
                <c:pt idx="1336">
                  <c:v>52.142857142857146</c:v>
                </c:pt>
                <c:pt idx="1337">
                  <c:v>52.714285714285715</c:v>
                </c:pt>
                <c:pt idx="1338">
                  <c:v>52.571428571428569</c:v>
                </c:pt>
                <c:pt idx="1339">
                  <c:v>51</c:v>
                </c:pt>
                <c:pt idx="1340">
                  <c:v>50.285714285714285</c:v>
                </c:pt>
                <c:pt idx="1341">
                  <c:v>51</c:v>
                </c:pt>
                <c:pt idx="1342">
                  <c:v>51.857142857142854</c:v>
                </c:pt>
                <c:pt idx="1343">
                  <c:v>52.428571428571431</c:v>
                </c:pt>
                <c:pt idx="1344">
                  <c:v>50.857142857142854</c:v>
                </c:pt>
                <c:pt idx="1345">
                  <c:v>49.428571428571431</c:v>
                </c:pt>
                <c:pt idx="1346">
                  <c:v>48.428571428571431</c:v>
                </c:pt>
                <c:pt idx="1347">
                  <c:v>48.142857142857146</c:v>
                </c:pt>
                <c:pt idx="1348">
                  <c:v>47.571428571428569</c:v>
                </c:pt>
                <c:pt idx="1349">
                  <c:v>47.428571428571431</c:v>
                </c:pt>
                <c:pt idx="1350">
                  <c:v>48.428571428571431</c:v>
                </c:pt>
                <c:pt idx="1351">
                  <c:v>49.285714285714285</c:v>
                </c:pt>
                <c:pt idx="1352">
                  <c:v>49.571428571428569</c:v>
                </c:pt>
                <c:pt idx="1353">
                  <c:v>49.285714285714285</c:v>
                </c:pt>
                <c:pt idx="1354">
                  <c:v>50</c:v>
                </c:pt>
                <c:pt idx="1355">
                  <c:v>49.571428571428569</c:v>
                </c:pt>
                <c:pt idx="1356">
                  <c:v>49.714285714285715</c:v>
                </c:pt>
                <c:pt idx="1357">
                  <c:v>49.428571428571431</c:v>
                </c:pt>
                <c:pt idx="1358">
                  <c:v>49.714285714285715</c:v>
                </c:pt>
                <c:pt idx="1359">
                  <c:v>50</c:v>
                </c:pt>
                <c:pt idx="1360">
                  <c:v>49.857142857142854</c:v>
                </c:pt>
                <c:pt idx="1361">
                  <c:v>48.857142857142854</c:v>
                </c:pt>
                <c:pt idx="1362">
                  <c:v>47.714285714285715</c:v>
                </c:pt>
                <c:pt idx="1363">
                  <c:v>46.714285714285715</c:v>
                </c:pt>
                <c:pt idx="1364">
                  <c:v>46.285714285714285</c:v>
                </c:pt>
                <c:pt idx="1365">
                  <c:v>44.285714285714285</c:v>
                </c:pt>
                <c:pt idx="1366">
                  <c:v>43.142857142857146</c:v>
                </c:pt>
                <c:pt idx="1367">
                  <c:v>43.285714285714285</c:v>
                </c:pt>
                <c:pt idx="1368">
                  <c:v>43.857142857142854</c:v>
                </c:pt>
                <c:pt idx="1369">
                  <c:v>43.571428571428569</c:v>
                </c:pt>
                <c:pt idx="1370">
                  <c:v>43.142857142857146</c:v>
                </c:pt>
                <c:pt idx="1371">
                  <c:v>42.285714285714285</c:v>
                </c:pt>
                <c:pt idx="1372">
                  <c:v>43.714285714285715</c:v>
                </c:pt>
                <c:pt idx="1373">
                  <c:v>45.142857142857146</c:v>
                </c:pt>
                <c:pt idx="1374">
                  <c:v>45.428571428571431</c:v>
                </c:pt>
                <c:pt idx="1375">
                  <c:v>44.285714285714285</c:v>
                </c:pt>
                <c:pt idx="1376">
                  <c:v>44.428571428571431</c:v>
                </c:pt>
                <c:pt idx="1377">
                  <c:v>45</c:v>
                </c:pt>
                <c:pt idx="1378">
                  <c:v>45.142857142857146</c:v>
                </c:pt>
                <c:pt idx="1379">
                  <c:v>45.285714285714285</c:v>
                </c:pt>
                <c:pt idx="1380">
                  <c:v>45.571428571428569</c:v>
                </c:pt>
                <c:pt idx="1381">
                  <c:v>46</c:v>
                </c:pt>
                <c:pt idx="1382">
                  <c:v>46.571428571428569</c:v>
                </c:pt>
                <c:pt idx="1383">
                  <c:v>47.428571428571431</c:v>
                </c:pt>
                <c:pt idx="1384">
                  <c:v>46.857142857142854</c:v>
                </c:pt>
                <c:pt idx="1385">
                  <c:v>47.857142857142854</c:v>
                </c:pt>
                <c:pt idx="1386">
                  <c:v>48.142857142857146</c:v>
                </c:pt>
                <c:pt idx="1387">
                  <c:v>48</c:v>
                </c:pt>
                <c:pt idx="1388">
                  <c:v>48.571428571428569</c:v>
                </c:pt>
                <c:pt idx="1389">
                  <c:v>49.142857142857146</c:v>
                </c:pt>
                <c:pt idx="1390">
                  <c:v>50</c:v>
                </c:pt>
                <c:pt idx="1391">
                  <c:v>51.428571428571431</c:v>
                </c:pt>
                <c:pt idx="1392">
                  <c:v>51.714285714285715</c:v>
                </c:pt>
                <c:pt idx="1393">
                  <c:v>51.714285714285715</c:v>
                </c:pt>
                <c:pt idx="1394">
                  <c:v>51.142857142857146</c:v>
                </c:pt>
                <c:pt idx="1395">
                  <c:v>49.857142857142854</c:v>
                </c:pt>
                <c:pt idx="1396">
                  <c:v>49.714285714285715</c:v>
                </c:pt>
                <c:pt idx="1397">
                  <c:v>48.857142857142854</c:v>
                </c:pt>
                <c:pt idx="1398">
                  <c:v>48.142857142857146</c:v>
                </c:pt>
                <c:pt idx="1399">
                  <c:v>48</c:v>
                </c:pt>
                <c:pt idx="1400">
                  <c:v>46.571428571428569</c:v>
                </c:pt>
                <c:pt idx="1401">
                  <c:v>45.428571428571431</c:v>
                </c:pt>
                <c:pt idx="1402">
                  <c:v>45.571428571428569</c:v>
                </c:pt>
                <c:pt idx="1403">
                  <c:v>45.142857142857146</c:v>
                </c:pt>
                <c:pt idx="1404">
                  <c:v>44.142857142857146</c:v>
                </c:pt>
                <c:pt idx="1405">
                  <c:v>44</c:v>
                </c:pt>
                <c:pt idx="1406">
                  <c:v>43.714285714285715</c:v>
                </c:pt>
                <c:pt idx="1407">
                  <c:v>46.142857142857146</c:v>
                </c:pt>
                <c:pt idx="1408">
                  <c:v>47.714285714285715</c:v>
                </c:pt>
                <c:pt idx="1409">
                  <c:v>48.571428571428569</c:v>
                </c:pt>
                <c:pt idx="1410">
                  <c:v>50.142857142857146</c:v>
                </c:pt>
                <c:pt idx="1411">
                  <c:v>52.285714285714285</c:v>
                </c:pt>
                <c:pt idx="1412">
                  <c:v>53.714285714285715</c:v>
                </c:pt>
                <c:pt idx="1413">
                  <c:v>54.857142857142854</c:v>
                </c:pt>
                <c:pt idx="1414">
                  <c:v>55.857142857142854</c:v>
                </c:pt>
                <c:pt idx="1415">
                  <c:v>57</c:v>
                </c:pt>
                <c:pt idx="1416">
                  <c:v>58.285714285714285</c:v>
                </c:pt>
                <c:pt idx="1417">
                  <c:v>58.714285714285715</c:v>
                </c:pt>
                <c:pt idx="1418">
                  <c:v>58.571428571428569</c:v>
                </c:pt>
                <c:pt idx="1419">
                  <c:v>58.428571428571431</c:v>
                </c:pt>
                <c:pt idx="1420">
                  <c:v>58</c:v>
                </c:pt>
                <c:pt idx="1421">
                  <c:v>55.714285714285715</c:v>
                </c:pt>
                <c:pt idx="1422">
                  <c:v>54.714285714285715</c:v>
                </c:pt>
                <c:pt idx="1423">
                  <c:v>53.142857142857146</c:v>
                </c:pt>
                <c:pt idx="1424">
                  <c:v>51.285714285714285</c:v>
                </c:pt>
                <c:pt idx="1425">
                  <c:v>51</c:v>
                </c:pt>
                <c:pt idx="1426">
                  <c:v>49.857142857142854</c:v>
                </c:pt>
                <c:pt idx="1427">
                  <c:v>49.285714285714285</c:v>
                </c:pt>
                <c:pt idx="1428">
                  <c:v>48.857142857142854</c:v>
                </c:pt>
                <c:pt idx="1429">
                  <c:v>49.428571428571431</c:v>
                </c:pt>
                <c:pt idx="1430">
                  <c:v>49.857142857142854</c:v>
                </c:pt>
                <c:pt idx="1431">
                  <c:v>51.428571428571431</c:v>
                </c:pt>
                <c:pt idx="1432">
                  <c:v>52.428571428571431</c:v>
                </c:pt>
                <c:pt idx="1433">
                  <c:v>52.857142857142854</c:v>
                </c:pt>
                <c:pt idx="1434">
                  <c:v>53.857142857142854</c:v>
                </c:pt>
                <c:pt idx="1435">
                  <c:v>55.714285714285715</c:v>
                </c:pt>
                <c:pt idx="1436">
                  <c:v>56.142857142857146</c:v>
                </c:pt>
                <c:pt idx="1437">
                  <c:v>57.857142857142854</c:v>
                </c:pt>
                <c:pt idx="1438">
                  <c:v>59.428571428571431</c:v>
                </c:pt>
                <c:pt idx="1439">
                  <c:v>57.714285714285715</c:v>
                </c:pt>
                <c:pt idx="1440">
                  <c:v>56.571428571428569</c:v>
                </c:pt>
                <c:pt idx="1441">
                  <c:v>55.571428571428569</c:v>
                </c:pt>
                <c:pt idx="1442">
                  <c:v>53.142857142857146</c:v>
                </c:pt>
                <c:pt idx="1443">
                  <c:v>51.428571428571431</c:v>
                </c:pt>
                <c:pt idx="1444">
                  <c:v>49.142857142857146</c:v>
                </c:pt>
                <c:pt idx="1445">
                  <c:v>47.142857142857146</c:v>
                </c:pt>
                <c:pt idx="1446">
                  <c:v>45.714285714285715</c:v>
                </c:pt>
                <c:pt idx="1447">
                  <c:v>45.285714285714285</c:v>
                </c:pt>
                <c:pt idx="1448">
                  <c:v>44.714285714285715</c:v>
                </c:pt>
                <c:pt idx="1449">
                  <c:v>45.285714285714285</c:v>
                </c:pt>
                <c:pt idx="1450">
                  <c:v>45.285714285714285</c:v>
                </c:pt>
                <c:pt idx="1451">
                  <c:v>46</c:v>
                </c:pt>
                <c:pt idx="1452">
                  <c:v>45.571428571428569</c:v>
                </c:pt>
                <c:pt idx="1453">
                  <c:v>47.571428571428569</c:v>
                </c:pt>
                <c:pt idx="1454">
                  <c:v>48.428571428571431</c:v>
                </c:pt>
                <c:pt idx="1455">
                  <c:v>49.142857142857146</c:v>
                </c:pt>
                <c:pt idx="1456">
                  <c:v>50.142857142857146</c:v>
                </c:pt>
                <c:pt idx="1457">
                  <c:v>50.571428571428569</c:v>
                </c:pt>
                <c:pt idx="1458">
                  <c:v>50.857142857142854</c:v>
                </c:pt>
                <c:pt idx="1459">
                  <c:v>52.142857142857146</c:v>
                </c:pt>
                <c:pt idx="1460">
                  <c:v>53.857142857142854</c:v>
                </c:pt>
                <c:pt idx="1461">
                  <c:v>55.571428571428569</c:v>
                </c:pt>
                <c:pt idx="1462">
                  <c:v>55.142857142857146</c:v>
                </c:pt>
                <c:pt idx="1463">
                  <c:v>54.857142857142854</c:v>
                </c:pt>
                <c:pt idx="1464">
                  <c:v>54.857142857142854</c:v>
                </c:pt>
                <c:pt idx="1465">
                  <c:v>53.714285714285715</c:v>
                </c:pt>
                <c:pt idx="1466">
                  <c:v>53</c:v>
                </c:pt>
                <c:pt idx="1467">
                  <c:v>49.428571428571431</c:v>
                </c:pt>
                <c:pt idx="1468">
                  <c:v>48.285714285714285</c:v>
                </c:pt>
                <c:pt idx="1469">
                  <c:v>47.714285714285715</c:v>
                </c:pt>
                <c:pt idx="1470">
                  <c:v>47.142857142857146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0-4040-8AC4-11E1B668C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578224"/>
        <c:axId val="862574064"/>
      </c:lineChart>
      <c:dateAx>
        <c:axId val="86257822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574064"/>
        <c:crosses val="autoZero"/>
        <c:auto val="1"/>
        <c:lblOffset val="100"/>
        <c:baseTimeUnit val="days"/>
        <c:majorUnit val="4"/>
        <c:majorTimeUnit val="months"/>
      </c:dateAx>
      <c:valAx>
        <c:axId val="862574064"/>
        <c:scaling>
          <c:orientation val="minMax"/>
          <c:max val="14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578224"/>
        <c:crosses val="autoZero"/>
        <c:crossBetween val="between"/>
      </c:valAx>
      <c:valAx>
        <c:axId val="1246841872"/>
        <c:scaling>
          <c:orientation val="minMax"/>
          <c:max val="140"/>
        </c:scaling>
        <c:delete val="0"/>
        <c:axPos val="r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46858096"/>
        <c:crosses val="max"/>
        <c:crossBetween val="between"/>
      </c:valAx>
      <c:catAx>
        <c:axId val="1246858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841872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92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Gap</a:t>
            </a:r>
            <a:endParaRPr lang="en-US" sz="1920" b="1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192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US Manufacturing Wages to Manufacturing Wages in Asia</a:t>
            </a:r>
            <a:endParaRPr lang="en-US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5279003139350333E-2"/>
          <c:y val="1.6110985662491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China</c:v>
                </c:pt>
              </c:strCache>
            </c:strRef>
          </c:tx>
          <c:spPr>
            <a:ln w="412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237794311523743E-2"/>
                  <c:y val="0.145262700221802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China Joins</a:t>
                    </a:r>
                    <a:r>
                      <a:rPr lang="en-US" sz="14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WTO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33.6</a:t>
                    </a:r>
                    <a:endParaRPr lang="en-US"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CCC-4B8B-BC87-7E035553DC14}"/>
                </c:ext>
              </c:extLst>
            </c:dLbl>
            <c:dLbl>
              <c:idx val="21"/>
              <c:layout>
                <c:manualLayout>
                  <c:x val="-0.1163819846948807"/>
                  <c:y val="-4.03789501032966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2021* Projected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CC-4B8B-BC87-7E035553D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Sheet1!$B$5:$B$26</c:f>
              <c:numCache>
                <c:formatCode>mmm"-"yyyy</c:formatCode>
                <c:ptCount val="22"/>
                <c:pt idx="0">
                  <c:v>36616</c:v>
                </c:pt>
                <c:pt idx="1">
                  <c:v>36981</c:v>
                </c:pt>
                <c:pt idx="2">
                  <c:v>37346</c:v>
                </c:pt>
                <c:pt idx="3">
                  <c:v>37711</c:v>
                </c:pt>
                <c:pt idx="4">
                  <c:v>38077</c:v>
                </c:pt>
                <c:pt idx="5">
                  <c:v>38442</c:v>
                </c:pt>
                <c:pt idx="6">
                  <c:v>38807</c:v>
                </c:pt>
                <c:pt idx="7">
                  <c:v>39172</c:v>
                </c:pt>
                <c:pt idx="8">
                  <c:v>39538</c:v>
                </c:pt>
                <c:pt idx="9">
                  <c:v>39903</c:v>
                </c:pt>
                <c:pt idx="10">
                  <c:v>40268</c:v>
                </c:pt>
                <c:pt idx="11">
                  <c:v>40633</c:v>
                </c:pt>
                <c:pt idx="12">
                  <c:v>40999</c:v>
                </c:pt>
                <c:pt idx="13">
                  <c:v>41364</c:v>
                </c:pt>
                <c:pt idx="14">
                  <c:v>41729</c:v>
                </c:pt>
                <c:pt idx="15">
                  <c:v>42094</c:v>
                </c:pt>
                <c:pt idx="16">
                  <c:v>42460</c:v>
                </c:pt>
                <c:pt idx="17">
                  <c:v>42825</c:v>
                </c:pt>
                <c:pt idx="18">
                  <c:v>43190</c:v>
                </c:pt>
                <c:pt idx="19">
                  <c:v>43555</c:v>
                </c:pt>
                <c:pt idx="20">
                  <c:v>43921</c:v>
                </c:pt>
                <c:pt idx="21">
                  <c:v>44286</c:v>
                </c:pt>
              </c:numCache>
            </c:numRef>
          </c:cat>
          <c:val>
            <c:numRef>
              <c:f>Sheet1!$I$5:$I$26</c:f>
              <c:numCache>
                <c:formatCode>General</c:formatCode>
                <c:ptCount val="22"/>
                <c:pt idx="0">
                  <c:v>33.58621580040527</c:v>
                </c:pt>
                <c:pt idx="1">
                  <c:v>31.330660152832813</c:v>
                </c:pt>
                <c:pt idx="2">
                  <c:v>28.841911929569687</c:v>
                </c:pt>
                <c:pt idx="3">
                  <c:v>25.499055091731769</c:v>
                </c:pt>
                <c:pt idx="4">
                  <c:v>23.351185822637003</c:v>
                </c:pt>
                <c:pt idx="5">
                  <c:v>21.296003386971257</c:v>
                </c:pt>
                <c:pt idx="6">
                  <c:v>18.930092468301787</c:v>
                </c:pt>
                <c:pt idx="7">
                  <c:v>16.16035860444287</c:v>
                </c:pt>
                <c:pt idx="8">
                  <c:v>13.091536498472109</c:v>
                </c:pt>
                <c:pt idx="9">
                  <c:v>11.97624431832724</c:v>
                </c:pt>
                <c:pt idx="10">
                  <c:v>10.727086050174938</c:v>
                </c:pt>
                <c:pt idx="11">
                  <c:v>8.8125011888964639</c:v>
                </c:pt>
                <c:pt idx="12">
                  <c:v>7.6740186781045754</c:v>
                </c:pt>
                <c:pt idx="13">
                  <c:v>6.8688949091985947</c:v>
                </c:pt>
                <c:pt idx="14">
                  <c:v>6.3566639075220444</c:v>
                </c:pt>
                <c:pt idx="15">
                  <c:v>6.0987512618042006</c:v>
                </c:pt>
                <c:pt idx="16">
                  <c:v>6.1798081331035251</c:v>
                </c:pt>
                <c:pt idx="17">
                  <c:v>5.9356492254209865</c:v>
                </c:pt>
                <c:pt idx="18">
                  <c:v>5.2902609509858332</c:v>
                </c:pt>
                <c:pt idx="19">
                  <c:v>5.1858774392434199</c:v>
                </c:pt>
                <c:pt idx="20">
                  <c:v>4.9923267397308502</c:v>
                </c:pt>
                <c:pt idx="21">
                  <c:v>4.727373433583959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CC-4B8B-BC87-7E035553DC14}"/>
            </c:ext>
          </c:extLst>
        </c:ser>
        <c:ser>
          <c:idx val="2"/>
          <c:order val="2"/>
          <c:tx>
            <c:strRef>
              <c:f>Sheet1!$K$2</c:f>
              <c:strCache>
                <c:ptCount val="1"/>
                <c:pt idx="0">
                  <c:v>Vietnam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9622391169812675E-2"/>
                  <c:y val="1.55081233525958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2005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30.8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CC-4B8B-BC87-7E035553DC14}"/>
                </c:ext>
              </c:extLst>
            </c:dLbl>
            <c:dLbl>
              <c:idx val="20"/>
              <c:layout>
                <c:manualLayout>
                  <c:x val="3.4645495957643293E-3"/>
                  <c:y val="-6.77798125154526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2020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CCC-4B8B-BC87-7E035553D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Sheet1!$K$5:$K$26</c:f>
              <c:numCache>
                <c:formatCode>General</c:formatCode>
                <c:ptCount val="2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30.791727562825844</c:v>
                </c:pt>
                <c:pt idx="6">
                  <c:v>#N/A</c:v>
                </c:pt>
                <c:pt idx="7">
                  <c:v>25.947076082423784</c:v>
                </c:pt>
                <c:pt idx="8">
                  <c:v>24.689134126169261</c:v>
                </c:pt>
                <c:pt idx="9">
                  <c:v>24.376882884867637</c:v>
                </c:pt>
                <c:pt idx="10">
                  <c:v>23.168747977627458</c:v>
                </c:pt>
                <c:pt idx="11">
                  <c:v>21.600587108905376</c:v>
                </c:pt>
                <c:pt idx="12">
                  <c:v>19.663010608511154</c:v>
                </c:pt>
                <c:pt idx="13">
                  <c:v>17.771708152044052</c:v>
                </c:pt>
                <c:pt idx="14">
                  <c:v>17.212639651359915</c:v>
                </c:pt>
                <c:pt idx="15">
                  <c:v>16.805291995868235</c:v>
                </c:pt>
                <c:pt idx="16">
                  <c:v>15.831134309196885</c:v>
                </c:pt>
                <c:pt idx="17">
                  <c:v>15.485373941255238</c:v>
                </c:pt>
                <c:pt idx="18">
                  <c:v>15.406338045647724</c:v>
                </c:pt>
                <c:pt idx="19">
                  <c:v>14.035125181388993</c:v>
                </c:pt>
                <c:pt idx="20">
                  <c:v>14.968537061709153</c:v>
                </c:pt>
                <c:pt idx="2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CC-4B8B-BC87-7E035553DC14}"/>
            </c:ext>
          </c:extLst>
        </c:ser>
        <c:ser>
          <c:idx val="3"/>
          <c:order val="3"/>
          <c:tx>
            <c:strRef>
              <c:f>Sheet1!$M$2</c:f>
              <c:strCache>
                <c:ptCount val="1"/>
                <c:pt idx="0">
                  <c:v>Indonesia</c:v>
                </c:pt>
              </c:strCache>
            </c:strRef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0501370588625945E-2"/>
                  <c:y val="4.1381535663550302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2000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13180369745393E-2"/>
                      <c:h val="0.158215753898245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ACCC-4B8B-BC87-7E035553DC14}"/>
                </c:ext>
              </c:extLst>
            </c:dLbl>
            <c:dLbl>
              <c:idx val="21"/>
              <c:layout>
                <c:manualLayout>
                  <c:x val="-4.7337364474621509E-2"/>
                  <c:y val="-5.2140106355784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2021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188862535353904E-2"/>
                      <c:h val="0.138507876111015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CCC-4B8B-BC87-7E035553D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Sheet1!$M$5:$M$26</c:f>
              <c:numCache>
                <c:formatCode>0.00</c:formatCode>
                <c:ptCount val="22"/>
                <c:pt idx="0">
                  <c:v>62.870072463768111</c:v>
                </c:pt>
                <c:pt idx="1">
                  <c:v>56.019567901234566</c:v>
                </c:pt>
                <c:pt idx="2">
                  <c:v>45.770676328502411</c:v>
                </c:pt>
                <c:pt idx="3">
                  <c:v>39.66955284552845</c:v>
                </c:pt>
                <c:pt idx="4">
                  <c:v>42.955222222222218</c:v>
                </c:pt>
                <c:pt idx="5">
                  <c:v>36.712829787234043</c:v>
                </c:pt>
                <c:pt idx="6">
                  <c:v>36.799663265306123</c:v>
                </c:pt>
                <c:pt idx="7">
                  <c:v>35.654560238095243</c:v>
                </c:pt>
                <c:pt idx="8">
                  <c:v>34.211961458333334</c:v>
                </c:pt>
                <c:pt idx="9">
                  <c:v>29.45216622807018</c:v>
                </c:pt>
                <c:pt idx="10">
                  <c:v>28.551303379953378</c:v>
                </c:pt>
                <c:pt idx="11">
                  <c:v>28.340024565381707</c:v>
                </c:pt>
                <c:pt idx="12">
                  <c:v>26.224516908212561</c:v>
                </c:pt>
                <c:pt idx="13">
                  <c:v>29.208935810810807</c:v>
                </c:pt>
                <c:pt idx="14">
                  <c:v>32.962276119402986</c:v>
                </c:pt>
                <c:pt idx="15">
                  <c:v>25.000690564866542</c:v>
                </c:pt>
                <c:pt idx="16">
                  <c:v>24.92541141141141</c:v>
                </c:pt>
                <c:pt idx="17">
                  <c:v>23.952060067681895</c:v>
                </c:pt>
                <c:pt idx="18">
                  <c:v>25.97985585585586</c:v>
                </c:pt>
                <c:pt idx="19">
                  <c:v>24.325720011055832</c:v>
                </c:pt>
                <c:pt idx="20">
                  <c:v>25.208929573512908</c:v>
                </c:pt>
                <c:pt idx="21">
                  <c:v>25.810372194854949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CCC-4B8B-BC87-7E035553D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644192"/>
        <c:axId val="458641696"/>
      </c:lineChart>
      <c:lineChart>
        <c:grouping val="standard"/>
        <c:varyColors val="0"/>
        <c:ser>
          <c:idx val="1"/>
          <c:order val="1"/>
          <c:tx>
            <c:strRef>
              <c:f>Sheet1!$F$2</c:f>
              <c:strCache>
                <c:ptCount val="1"/>
                <c:pt idx="0">
                  <c:v>US Manufacturing Employment (rhs)</c:v>
                </c:pt>
              </c:strCache>
            </c:strRef>
          </c:tx>
          <c:spPr>
            <a:ln w="412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Sheet1!$B$5:$B$26</c:f>
              <c:numCache>
                <c:formatCode>mmm"-"yyyy</c:formatCode>
                <c:ptCount val="22"/>
                <c:pt idx="0">
                  <c:v>36616</c:v>
                </c:pt>
                <c:pt idx="1">
                  <c:v>36981</c:v>
                </c:pt>
                <c:pt idx="2">
                  <c:v>37346</c:v>
                </c:pt>
                <c:pt idx="3">
                  <c:v>37711</c:v>
                </c:pt>
                <c:pt idx="4">
                  <c:v>38077</c:v>
                </c:pt>
                <c:pt idx="5">
                  <c:v>38442</c:v>
                </c:pt>
                <c:pt idx="6">
                  <c:v>38807</c:v>
                </c:pt>
                <c:pt idx="7">
                  <c:v>39172</c:v>
                </c:pt>
                <c:pt idx="8">
                  <c:v>39538</c:v>
                </c:pt>
                <c:pt idx="9">
                  <c:v>39903</c:v>
                </c:pt>
                <c:pt idx="10">
                  <c:v>40268</c:v>
                </c:pt>
                <c:pt idx="11">
                  <c:v>40633</c:v>
                </c:pt>
                <c:pt idx="12">
                  <c:v>40999</c:v>
                </c:pt>
                <c:pt idx="13">
                  <c:v>41364</c:v>
                </c:pt>
                <c:pt idx="14">
                  <c:v>41729</c:v>
                </c:pt>
                <c:pt idx="15">
                  <c:v>42094</c:v>
                </c:pt>
                <c:pt idx="16">
                  <c:v>42460</c:v>
                </c:pt>
                <c:pt idx="17">
                  <c:v>42825</c:v>
                </c:pt>
                <c:pt idx="18">
                  <c:v>43190</c:v>
                </c:pt>
                <c:pt idx="19">
                  <c:v>43555</c:v>
                </c:pt>
                <c:pt idx="20">
                  <c:v>43921</c:v>
                </c:pt>
                <c:pt idx="21">
                  <c:v>44286</c:v>
                </c:pt>
              </c:numCache>
            </c:numRef>
          </c:cat>
          <c:val>
            <c:numRef>
              <c:f>Sheet1!$F$5:$F$26</c:f>
              <c:numCache>
                <c:formatCode>0</c:formatCode>
                <c:ptCount val="22"/>
                <c:pt idx="0">
                  <c:v>17302</c:v>
                </c:pt>
                <c:pt idx="1">
                  <c:v>16938</c:v>
                </c:pt>
                <c:pt idx="2">
                  <c:v>15443</c:v>
                </c:pt>
                <c:pt idx="3">
                  <c:v>14721</c:v>
                </c:pt>
                <c:pt idx="4">
                  <c:v>14287</c:v>
                </c:pt>
                <c:pt idx="5">
                  <c:v>14269</c:v>
                </c:pt>
                <c:pt idx="6">
                  <c:v>14214</c:v>
                </c:pt>
                <c:pt idx="7">
                  <c:v>13970</c:v>
                </c:pt>
                <c:pt idx="8">
                  <c:v>13659</c:v>
                </c:pt>
                <c:pt idx="9">
                  <c:v>12208</c:v>
                </c:pt>
                <c:pt idx="10">
                  <c:v>11453</c:v>
                </c:pt>
                <c:pt idx="11">
                  <c:v>11675</c:v>
                </c:pt>
                <c:pt idx="12">
                  <c:v>11898</c:v>
                </c:pt>
                <c:pt idx="13">
                  <c:v>11999</c:v>
                </c:pt>
                <c:pt idx="14">
                  <c:v>12120</c:v>
                </c:pt>
                <c:pt idx="15">
                  <c:v>12312</c:v>
                </c:pt>
                <c:pt idx="16">
                  <c:v>12342</c:v>
                </c:pt>
                <c:pt idx="17">
                  <c:v>12393</c:v>
                </c:pt>
                <c:pt idx="18">
                  <c:v>12608</c:v>
                </c:pt>
                <c:pt idx="19">
                  <c:v>12819</c:v>
                </c:pt>
                <c:pt idx="20">
                  <c:v>12717</c:v>
                </c:pt>
                <c:pt idx="21">
                  <c:v>12268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CC-4B8B-BC87-7E035553D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049568"/>
        <c:axId val="715052064"/>
      </c:lineChart>
      <c:dateAx>
        <c:axId val="45864419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8641696"/>
        <c:crosses val="autoZero"/>
        <c:auto val="1"/>
        <c:lblOffset val="100"/>
        <c:baseTimeUnit val="years"/>
        <c:majorUnit val="3"/>
        <c:majorTimeUnit val="years"/>
      </c:dateAx>
      <c:valAx>
        <c:axId val="458641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Wage Ratio</a:t>
                </a:r>
              </a:p>
            </c:rich>
          </c:tx>
          <c:layout>
            <c:manualLayout>
              <c:xMode val="edge"/>
              <c:yMode val="edge"/>
              <c:x val="0"/>
              <c:y val="0.4344939719150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8644192"/>
        <c:crosses val="autoZero"/>
        <c:crossBetween val="between"/>
      </c:valAx>
      <c:valAx>
        <c:axId val="715052064"/>
        <c:scaling>
          <c:orientation val="minMax"/>
          <c:min val="1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 Manufacturing Employment (000s)</a:t>
                </a:r>
              </a:p>
            </c:rich>
          </c:tx>
          <c:layout>
            <c:manualLayout>
              <c:xMode val="edge"/>
              <c:yMode val="edge"/>
              <c:x val="0.97748655715422039"/>
              <c:y val="0.2153880645174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5049568"/>
        <c:crosses val="max"/>
        <c:crossBetween val="between"/>
        <c:majorUnit val="2000"/>
      </c:valAx>
      <c:dateAx>
        <c:axId val="715049568"/>
        <c:scaling>
          <c:orientation val="minMax"/>
        </c:scaling>
        <c:delete val="1"/>
        <c:axPos val="b"/>
        <c:numFmt formatCode="mmm&quot;-&quot;yyyy" sourceLinked="1"/>
        <c:majorTickMark val="out"/>
        <c:minorTickMark val="none"/>
        <c:tickLblPos val="nextTo"/>
        <c:crossAx val="715052064"/>
        <c:crosses val="autoZero"/>
        <c:auto val="1"/>
        <c:lblOffset val="100"/>
        <c:baseTimeUnit val="years"/>
        <c:majorUnit val="1"/>
        <c:minorUnit val="1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911405232358008"/>
          <c:y val="0.18785994338969897"/>
          <c:w val="0.32409622350925144"/>
          <c:h val="0.23721996664611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0.05458</cdr:x>
      <cdr:y>0.04173</cdr:y>
    </cdr:from>
    <cdr:to>
      <cdr:x>0.87524</cdr:x>
      <cdr:y>0.14903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B5F2E3-52DA-3599-AFF6-6760AAD6A8CF}"/>
            </a:ext>
          </a:extLst>
        </cdr:cNvPr>
        <cdr:cNvSpPr txBox="1"/>
      </cdr:nvSpPr>
      <cdr:spPr>
        <a:xfrm xmlns:a="http://schemas.openxmlformats.org/drawingml/2006/main">
          <a:off x="266700" y="133350"/>
          <a:ext cx="401002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0.96911</cdr:x>
      <cdr:y>0.14906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0103995-3ECF-B47A-F806-FD9A71CD73CC}"/>
            </a:ext>
          </a:extLst>
        </cdr:cNvPr>
        <cdr:cNvSpPr txBox="1"/>
      </cdr:nvSpPr>
      <cdr:spPr>
        <a:xfrm xmlns:a="http://schemas.openxmlformats.org/drawingml/2006/main">
          <a:off x="0" y="0"/>
          <a:ext cx="10222812" cy="70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920" b="1" dirty="0">
              <a:latin typeface="Arial" panose="020B0604020202020204" pitchFamily="34" charset="0"/>
              <a:cs typeface="Arial" panose="020B0604020202020204" pitchFamily="34" charset="0"/>
            </a:rPr>
            <a:t>Comparison of median inflation expectations in two surveys</a:t>
          </a:r>
          <a:br>
            <a:rPr lang="en-US" sz="192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CEOs</a:t>
          </a:r>
          <a:r>
            <a:rPr lang="en-US" sz="1600" baseline="0" dirty="0">
              <a:latin typeface="Arial" panose="020B0604020202020204" pitchFamily="34" charset="0"/>
              <a:cs typeface="Arial" panose="020B0604020202020204" pitchFamily="34" charset="0"/>
            </a:rPr>
            <a:t> vs consumer expectations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0.73525</cdr:x>
      <cdr:y>0</cdr:y>
    </cdr:from>
    <cdr:to>
      <cdr:x>0.87791</cdr:x>
      <cdr:y>0.0732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6DBAB175-79E9-425C-8A6F-14F0ED99B0F7}"/>
            </a:ext>
          </a:extLst>
        </cdr:cNvPr>
        <cdr:cNvSpPr txBox="1"/>
      </cdr:nvSpPr>
      <cdr:spPr>
        <a:xfrm xmlns:a="http://schemas.openxmlformats.org/drawingml/2006/main">
          <a:off x="7502772" y="0"/>
          <a:ext cx="1455767" cy="2975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  <cdr:relSizeAnchor xmlns:cdr="http://schemas.openxmlformats.org/drawingml/2006/chartDrawing">
    <cdr:from>
      <cdr:x>0.73148</cdr:x>
      <cdr:y>0.01364</cdr:y>
    </cdr:from>
    <cdr:to>
      <cdr:x>0.73148</cdr:x>
      <cdr:y>0.91512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A9C6BBA-50D1-4C42-B473-1F0AC3DB9972}"/>
            </a:ext>
          </a:extLst>
        </cdr:cNvPr>
        <cdr:cNvCxnSpPr/>
      </cdr:nvCxnSpPr>
      <cdr:spPr>
        <a:xfrm xmlns:a="http://schemas.openxmlformats.org/drawingml/2006/main">
          <a:off x="7464367" y="55446"/>
          <a:ext cx="0" cy="3664717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accent3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0.7813</cdr:x>
      <cdr:y>0.21635</cdr:y>
    </cdr:from>
    <cdr:to>
      <cdr:x>0.85294</cdr:x>
      <cdr:y>0.25609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7950687F-16FD-465D-B39F-B1B1549266EC}"/>
            </a:ext>
          </a:extLst>
        </cdr:cNvPr>
        <cdr:cNvSpPr txBox="1"/>
      </cdr:nvSpPr>
      <cdr:spPr>
        <a:xfrm xmlns:a="http://schemas.openxmlformats.org/drawingml/2006/main">
          <a:off x="7972698" y="879497"/>
          <a:ext cx="7310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 eaLnBrk="1" fontAlgn="auto" hangingPunct="1">
            <a:spcBef>
              <a:spcPts val="0"/>
            </a:spcBef>
            <a:spcAft>
              <a:spcPts val="0"/>
            </a:spcAft>
          </a:pPr>
          <a:r>
            <a:rPr lang="en-US" sz="1050" b="1" i="1" dirty="0">
              <a:solidFill>
                <a:srgbClr val="FD349C"/>
              </a:solidFill>
              <a:latin typeface="Arial" panose="020B0604020202020204" pitchFamily="34" charset="0"/>
              <a:cs typeface="Arial" panose="020B0604020202020204" pitchFamily="34" charset="0"/>
            </a:rPr>
            <a:t>+25 bps</a:t>
          </a:r>
        </a:p>
      </cdr:txBody>
    </cdr:sp>
  </cdr:relSizeAnchor>
  <cdr:relSizeAnchor xmlns:cdr="http://schemas.openxmlformats.org/drawingml/2006/chartDrawing">
    <cdr:from>
      <cdr:x>0.74027</cdr:x>
      <cdr:y>0.25396</cdr:y>
    </cdr:from>
    <cdr:to>
      <cdr:x>0.81191</cdr:x>
      <cdr:y>0.29371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D28C1A17-1581-45C9-AFA1-CAF0FEC55DFF}"/>
            </a:ext>
          </a:extLst>
        </cdr:cNvPr>
        <cdr:cNvSpPr txBox="1"/>
      </cdr:nvSpPr>
      <cdr:spPr>
        <a:xfrm xmlns:a="http://schemas.openxmlformats.org/drawingml/2006/main">
          <a:off x="7554052" y="1032413"/>
          <a:ext cx="731047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 eaLnBrk="1" fontAlgn="auto" hangingPunct="1">
            <a:spcBef>
              <a:spcPts val="0"/>
            </a:spcBef>
            <a:spcAft>
              <a:spcPts val="0"/>
            </a:spcAft>
          </a:pPr>
          <a:r>
            <a:rPr lang="en-US" sz="1050" b="1" i="1" dirty="0">
              <a:solidFill>
                <a:srgbClr val="FD349C"/>
              </a:solidFill>
              <a:latin typeface="Arial" panose="020B0604020202020204" pitchFamily="34" charset="0"/>
              <a:cs typeface="Arial" panose="020B0604020202020204" pitchFamily="34" charset="0"/>
            </a:rPr>
            <a:t>+25 bps</a:t>
          </a:r>
        </a:p>
      </cdr:txBody>
    </cdr:sp>
  </cdr:relSizeAnchor>
  <cdr:relSizeAnchor xmlns:cdr="http://schemas.openxmlformats.org/drawingml/2006/chartDrawing">
    <cdr:from>
      <cdr:x>0.65948</cdr:x>
      <cdr:y>0.40636</cdr:y>
    </cdr:from>
    <cdr:to>
      <cdr:x>0.73113</cdr:x>
      <cdr:y>0.45179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E4FA821D-70A4-405B-B50F-8E3CD6D3CEA0}"/>
            </a:ext>
          </a:extLst>
        </cdr:cNvPr>
        <cdr:cNvSpPr txBox="1"/>
      </cdr:nvSpPr>
      <cdr:spPr>
        <a:xfrm xmlns:a="http://schemas.openxmlformats.org/drawingml/2006/main">
          <a:off x="6729681" y="1651964"/>
          <a:ext cx="731047" cy="1846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+75 bps</a:t>
          </a:r>
        </a:p>
      </cdr:txBody>
    </cdr:sp>
  </cdr:relSizeAnchor>
  <cdr:relSizeAnchor xmlns:cdr="http://schemas.openxmlformats.org/drawingml/2006/chartDrawing">
    <cdr:from>
      <cdr:x>0.82142</cdr:x>
      <cdr:y>0.18162</cdr:y>
    </cdr:from>
    <cdr:to>
      <cdr:x>0.89306</cdr:x>
      <cdr:y>0.22136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B4AFEF1-FDDC-4BDC-87CD-3F21391CD1B1}"/>
            </a:ext>
          </a:extLst>
        </cdr:cNvPr>
        <cdr:cNvSpPr txBox="1"/>
      </cdr:nvSpPr>
      <cdr:spPr>
        <a:xfrm xmlns:a="http://schemas.openxmlformats.org/drawingml/2006/main">
          <a:off x="8382141" y="738311"/>
          <a:ext cx="731047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 eaLnBrk="1" fontAlgn="auto" hangingPunct="1">
            <a:spcBef>
              <a:spcPts val="0"/>
            </a:spcBef>
            <a:spcAft>
              <a:spcPts val="0"/>
            </a:spcAft>
          </a:pPr>
          <a:r>
            <a:rPr lang="en-US" sz="1050" b="1" i="1" dirty="0">
              <a:solidFill>
                <a:srgbClr val="FD349C"/>
              </a:solidFill>
              <a:latin typeface="Arial" panose="020B0604020202020204" pitchFamily="34" charset="0"/>
              <a:cs typeface="Arial" panose="020B0604020202020204" pitchFamily="34" charset="0"/>
            </a:rPr>
            <a:t>+25 bps</a:t>
          </a:r>
        </a:p>
      </cdr:txBody>
    </cdr:sp>
  </cdr:relSizeAnchor>
  <cdr:relSizeAnchor xmlns:cdr="http://schemas.openxmlformats.org/drawingml/2006/chartDrawing">
    <cdr:from>
      <cdr:x>0.69531</cdr:x>
      <cdr:y>0.30299</cdr:y>
    </cdr:from>
    <cdr:to>
      <cdr:x>0.76695</cdr:x>
      <cdr:y>0.34842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52144059-E422-4119-B215-F00ABBD65831}"/>
            </a:ext>
          </a:extLst>
        </cdr:cNvPr>
        <cdr:cNvSpPr txBox="1"/>
      </cdr:nvSpPr>
      <cdr:spPr>
        <a:xfrm xmlns:a="http://schemas.openxmlformats.org/drawingml/2006/main">
          <a:off x="7095244" y="1231709"/>
          <a:ext cx="731047" cy="1846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6858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</a:t>
          </a:r>
          <a:r>
            <a:rPr lang="en-US" sz="1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bps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0.34196</cdr:x>
      <cdr:y>0.17082</cdr:y>
    </cdr:from>
    <cdr:to>
      <cdr:x>0.34196</cdr:x>
      <cdr:y>0.88623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0CC9D23-BAEC-4493-8BA2-B79ACF8FA98D}"/>
            </a:ext>
          </a:extLst>
        </cdr:cNvPr>
        <cdr:cNvCxnSpPr/>
      </cdr:nvCxnSpPr>
      <cdr:spPr>
        <a:xfrm xmlns:a="http://schemas.openxmlformats.org/drawingml/2006/main" flipV="1">
          <a:off x="2437440" y="811914"/>
          <a:ext cx="0" cy="34003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0.60223</cdr:x>
      <cdr:y>0.67318</cdr:y>
    </cdr:from>
    <cdr:to>
      <cdr:x>0.61172</cdr:x>
      <cdr:y>0.72675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3B863681-0B3A-489E-8058-6C51C01FB68C}"/>
            </a:ext>
          </a:extLst>
        </cdr:cNvPr>
        <cdr:cNvCxnSpPr/>
      </cdr:nvCxnSpPr>
      <cdr:spPr>
        <a:xfrm xmlns:a="http://schemas.openxmlformats.org/drawingml/2006/main" flipH="1">
          <a:off x="5712627" y="3077794"/>
          <a:ext cx="90020" cy="2449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0.59447</cdr:x>
      <cdr:y>0.67234</cdr:y>
    </cdr:from>
    <cdr:to>
      <cdr:x>0.60396</cdr:x>
      <cdr:y>0.72591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863681-0B3A-489E-8058-6C51C01FB68C}"/>
            </a:ext>
          </a:extLst>
        </cdr:cNvPr>
        <cdr:cNvCxnSpPr/>
      </cdr:nvCxnSpPr>
      <cdr:spPr>
        <a:xfrm xmlns:a="http://schemas.openxmlformats.org/drawingml/2006/main" flipH="1">
          <a:off x="5639017" y="3073954"/>
          <a:ext cx="90020" cy="2449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0.01311</cdr:x>
      <cdr:y>0.94943</cdr:y>
    </cdr:from>
    <cdr:to>
      <cdr:x>0.25209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3F601A1-FAD2-4A1F-8EF4-34E2467104E5}"/>
            </a:ext>
          </a:extLst>
        </cdr:cNvPr>
        <cdr:cNvSpPr txBox="1"/>
      </cdr:nvSpPr>
      <cdr:spPr>
        <a:xfrm xmlns:a="http://schemas.openxmlformats.org/drawingml/2006/main">
          <a:off x="107951" y="4033309"/>
          <a:ext cx="1968500" cy="214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0.68296</cdr:x>
      <cdr:y>0.14804</cdr:y>
    </cdr:from>
    <cdr:to>
      <cdr:x>0.83179</cdr:x>
      <cdr:y>0.21576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0676601C-BE73-4BCF-B776-50A5C59970F6}"/>
            </a:ext>
          </a:extLst>
        </cdr:cNvPr>
        <cdr:cNvSpPr txBox="1"/>
      </cdr:nvSpPr>
      <cdr:spPr>
        <a:xfrm xmlns:a="http://schemas.openxmlformats.org/drawingml/2006/main">
          <a:off x="3399045" y="581045"/>
          <a:ext cx="740735" cy="26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en-US" sz="1600" dirty="0"/>
            <a:t>5%</a:t>
          </a:r>
          <a:endParaRPr lang="en-US" sz="1500" dirty="0"/>
        </a:p>
      </cdr:txBody>
    </cdr:sp>
  </cdr:relSizeAnchor>
  <cdr:relSizeAnchor xmlns:cdr="http://schemas.openxmlformats.org/drawingml/2006/chartDrawing">
    <cdr:from>
      <cdr:x>0.68296</cdr:x>
      <cdr:y>0.22338</cdr:y>
    </cdr:from>
    <cdr:to>
      <cdr:x>0.83179</cdr:x>
      <cdr:y>0.2911</cdr:y>
    </cdr:to>
    <cdr:sp macro="" textlink="">
      <cdr:nvSpPr>
        <cdr:cNvPr id="3" name="TextBox 15">
          <a:extLst xmlns:a="http://schemas.openxmlformats.org/drawingml/2006/main">
            <a:ext uri="{FF2B5EF4-FFF2-40B4-BE49-F238E27FC236}">
              <a16:creationId xmlns:a16="http://schemas.microsoft.com/office/drawing/2014/main" id="{0676601C-BE73-4BCF-B776-50A5C59970F6}"/>
            </a:ext>
          </a:extLst>
        </cdr:cNvPr>
        <cdr:cNvSpPr txBox="1"/>
      </cdr:nvSpPr>
      <cdr:spPr>
        <a:xfrm xmlns:a="http://schemas.openxmlformats.org/drawingml/2006/main">
          <a:off x="3399045" y="876754"/>
          <a:ext cx="740735" cy="26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en-US" sz="1600" dirty="0">
              <a:solidFill>
                <a:schemeClr val="tx1"/>
              </a:solidFill>
            </a:rPr>
            <a:t>12</a:t>
          </a:r>
          <a:r>
            <a:rPr lang="en-US" sz="150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0.68296</cdr:x>
      <cdr:y>0.37742</cdr:y>
    </cdr:from>
    <cdr:to>
      <cdr:x>0.83179</cdr:x>
      <cdr:y>0.44514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0676601C-BE73-4BCF-B776-50A5C59970F6}"/>
            </a:ext>
          </a:extLst>
        </cdr:cNvPr>
        <cdr:cNvSpPr txBox="1"/>
      </cdr:nvSpPr>
      <cdr:spPr>
        <a:xfrm xmlns:a="http://schemas.openxmlformats.org/drawingml/2006/main">
          <a:off x="3399044" y="1481370"/>
          <a:ext cx="740735" cy="26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en-US" sz="1600" dirty="0">
              <a:solidFill>
                <a:schemeClr val="tx1"/>
              </a:solidFill>
            </a:rPr>
            <a:t>22</a:t>
          </a:r>
          <a:r>
            <a:rPr lang="en-US" sz="150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0.68296</cdr:x>
      <cdr:y>0.71002</cdr:y>
    </cdr:from>
    <cdr:to>
      <cdr:x>0.83179</cdr:x>
      <cdr:y>0.77774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89F7E90D-872A-420C-8167-AEAC7E2B007E}"/>
            </a:ext>
          </a:extLst>
        </cdr:cNvPr>
        <cdr:cNvSpPr txBox="1"/>
      </cdr:nvSpPr>
      <cdr:spPr>
        <a:xfrm xmlns:a="http://schemas.openxmlformats.org/drawingml/2006/main">
          <a:off x="3399044" y="2786812"/>
          <a:ext cx="740735" cy="26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en-US" sz="1600" dirty="0">
              <a:solidFill>
                <a:schemeClr val="tx1"/>
              </a:solidFill>
            </a:rPr>
            <a:t>46</a:t>
          </a:r>
          <a:r>
            <a:rPr lang="en-US" sz="15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0.00466</cdr:x>
      <cdr:y>0</cdr:y>
    </cdr:from>
    <cdr:to>
      <cdr:x>0.9972</cdr:x>
      <cdr:y>0.13059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314E01-F93B-435D-95B5-8B3B2554D5D7}"/>
            </a:ext>
          </a:extLst>
        </cdr:cNvPr>
        <cdr:cNvSpPr txBox="1"/>
      </cdr:nvSpPr>
      <cdr:spPr>
        <a:xfrm xmlns:a="http://schemas.openxmlformats.org/drawingml/2006/main">
          <a:off x="47625" y="0"/>
          <a:ext cx="10134600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92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Record Level Vessels Waiting to Enter The L.A.-Long Beach Ports </a:t>
          </a:r>
        </a:p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Total Container Vessel Backup, 7-day Moving Average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0.07401</cdr:x>
      <cdr:y>0.56008</cdr:y>
    </cdr:from>
    <cdr:to>
      <cdr:x>0.14742</cdr:x>
      <cdr:y>0.62701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2140" y="2765565"/>
          <a:ext cx="805513" cy="3304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54610" tIns="54610" rIns="54610" bIns="54610" rtlCol="0">
          <a:noAutofit/>
        </a:bodyPr>
        <a:lstStyle xmlns:a="http://schemas.openxmlformats.org/drawingml/2006/main"/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16m</a:t>
          </a:r>
        </a:p>
      </cdr:txBody>
    </cdr:sp>
  </cdr:relSizeAnchor>
  <cdr:relSizeAnchor xmlns:cdr="http://schemas.openxmlformats.org/drawingml/2006/chartDrawing">
    <cdr:from>
      <cdr:x>0.38172</cdr:x>
      <cdr:y>0.46606</cdr:y>
    </cdr:from>
    <cdr:to>
      <cdr:x>0.46032</cdr:x>
      <cdr:y>0.53719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88543" y="2301313"/>
          <a:ext cx="862462" cy="351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30m</a:t>
          </a:r>
        </a:p>
      </cdr:txBody>
    </cdr:sp>
  </cdr:relSizeAnchor>
  <cdr:relSizeAnchor xmlns:cdr="http://schemas.openxmlformats.org/drawingml/2006/chartDrawing">
    <cdr:from>
      <cdr:x>0.58942</cdr:x>
      <cdr:y>0.44252</cdr:y>
    </cdr:from>
    <cdr:to>
      <cdr:x>0.66803</cdr:x>
      <cdr:y>0.50238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67563" y="2185062"/>
          <a:ext cx="862572" cy="2955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41m</a:t>
          </a:r>
        </a:p>
      </cdr:txBody>
    </cdr:sp>
  </cdr:relSizeAnchor>
  <cdr:relSizeAnchor xmlns:cdr="http://schemas.openxmlformats.org/drawingml/2006/chartDrawing">
    <cdr:from>
      <cdr:x>0.89701</cdr:x>
      <cdr:y>0.13975</cdr:y>
    </cdr:from>
    <cdr:to>
      <cdr:x>0.97562</cdr:x>
      <cdr:y>0.21088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842736" y="690060"/>
          <a:ext cx="862572" cy="3512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82m</a:t>
          </a:r>
        </a:p>
      </cdr:txBody>
    </cdr:sp>
  </cdr:relSizeAnchor>
  <cdr:relSizeAnchor xmlns:cdr="http://schemas.openxmlformats.org/drawingml/2006/chartDrawing">
    <cdr:from>
      <cdr:x>0.17936</cdr:x>
      <cdr:y>0.54286</cdr:y>
    </cdr:from>
    <cdr:to>
      <cdr:x>0.25277</cdr:x>
      <cdr:y>0.6098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68060" y="2680537"/>
          <a:ext cx="805513" cy="3304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20m</a:t>
          </a:r>
        </a:p>
      </cdr:txBody>
    </cdr:sp>
  </cdr:relSizeAnchor>
  <cdr:relSizeAnchor xmlns:cdr="http://schemas.openxmlformats.org/drawingml/2006/chartDrawing">
    <cdr:from>
      <cdr:x>0.28206</cdr:x>
      <cdr:y>0.4941</cdr:y>
    </cdr:from>
    <cdr:to>
      <cdr:x>0.35548</cdr:x>
      <cdr:y>0.56102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94951" y="2439723"/>
          <a:ext cx="805623" cy="3304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25m</a:t>
          </a:r>
        </a:p>
      </cdr:txBody>
    </cdr:sp>
  </cdr:relSizeAnchor>
  <cdr:relSizeAnchor xmlns:cdr="http://schemas.openxmlformats.org/drawingml/2006/chartDrawing">
    <cdr:from>
      <cdr:x>0.48777</cdr:x>
      <cdr:y>0.46381</cdr:y>
    </cdr:from>
    <cdr:to>
      <cdr:x>0.56118</cdr:x>
      <cdr:y>0.53074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BA3E7C1-12D1-4063-82C2-9C257569D130}"/>
            </a:ext>
          </a:extLst>
        </cdr:cNvPr>
        <cdr:cNvSpPr txBox="1"/>
      </cdr:nvSpPr>
      <cdr:spPr>
        <a:xfrm xmlns:a="http://schemas.openxmlformats.org/drawingml/2006/main">
          <a:off x="5352243" y="2290184"/>
          <a:ext cx="805512" cy="3304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35m</a:t>
          </a:r>
        </a:p>
      </cdr:txBody>
    </cdr:sp>
  </cdr:relSizeAnchor>
  <cdr:relSizeAnchor xmlns:cdr="http://schemas.openxmlformats.org/drawingml/2006/chartDrawing">
    <cdr:from>
      <cdr:x>0.69391</cdr:x>
      <cdr:y>0.3377</cdr:y>
    </cdr:from>
    <cdr:to>
      <cdr:x>0.76732</cdr:x>
      <cdr:y>0.40463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BA3E7C1-12D1-4063-82C2-9C257569D130}"/>
            </a:ext>
          </a:extLst>
        </cdr:cNvPr>
        <cdr:cNvSpPr txBox="1"/>
      </cdr:nvSpPr>
      <cdr:spPr>
        <a:xfrm xmlns:a="http://schemas.openxmlformats.org/drawingml/2006/main">
          <a:off x="7614128" y="1667462"/>
          <a:ext cx="805512" cy="3304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55m</a:t>
          </a:r>
        </a:p>
      </cdr:txBody>
    </cdr:sp>
  </cdr:relSizeAnchor>
  <cdr:relSizeAnchor xmlns:cdr="http://schemas.openxmlformats.org/drawingml/2006/chartDrawing">
    <cdr:from>
      <cdr:x>0.79727</cdr:x>
      <cdr:y>0.20306</cdr:y>
    </cdr:from>
    <cdr:to>
      <cdr:x>0.87068</cdr:x>
      <cdr:y>0.27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BA3E7C1-12D1-4063-82C2-9C257569D130}"/>
            </a:ext>
          </a:extLst>
        </cdr:cNvPr>
        <cdr:cNvSpPr txBox="1"/>
      </cdr:nvSpPr>
      <cdr:spPr>
        <a:xfrm xmlns:a="http://schemas.openxmlformats.org/drawingml/2006/main">
          <a:off x="8748320" y="1002686"/>
          <a:ext cx="805512" cy="3304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54610" tIns="54610" rIns="54610" bIns="5461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72m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5BA660-0DAD-4F10-BED3-F87592EF12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E6633-127E-44E4-B95A-E5F91C0C87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B0FBF-E1EF-461F-83B7-FC29621FCB0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F82F-CF0E-4EB8-ACCA-48F4750718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6B2E1-A2C5-43E8-86AE-09F714FE59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21BE-8244-4D1D-9B8F-58F156E7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054D2BC-06F0-4B2E-80A6-585186780D42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5FCAA7B-5E05-40FB-886A-60E7AE4AC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3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8EEAF-9446-4A50-808D-B4C0DC25B2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4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4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CAA7B-5E05-40FB-886A-60E7AE4AC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4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CAA7B-5E05-40FB-886A-60E7AE4AC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2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CAA7B-5E05-40FB-886A-60E7AE4AC7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CAA7B-5E05-40FB-886A-60E7AE4AC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0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06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1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8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svg"/><Relationship Id="rId9" Type="http://schemas.openxmlformats.org/officeDocument/2006/relationships/image" Target="../media/image25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99846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98460" y="1343857"/>
            <a:ext cx="6581117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1</a:t>
            </a:r>
            <a:br>
              <a:rPr lang="en-US" noProof="0"/>
            </a:br>
            <a:r>
              <a:rPr lang="en-US" noProof="0"/>
              <a:t>dark right </a:t>
            </a:r>
            <a:br>
              <a:rPr lang="en-US" noProof="0"/>
            </a:br>
            <a:r>
              <a:rPr lang="en-US" noProof="0"/>
              <a:t>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8460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60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60299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8404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78182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556E2-BE1F-44EE-9130-13803F16A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300" y="1322389"/>
            <a:ext cx="10185400" cy="518400"/>
          </a:xfrm>
        </p:spPr>
        <p:txBody>
          <a:bodyPr/>
          <a:lstStyle>
            <a:lvl1pPr>
              <a:defRPr kern="0"/>
            </a:lvl1pPr>
          </a:lstStyle>
          <a:p>
            <a:pPr lvl="0"/>
            <a:r>
              <a:rPr lang="en-US"/>
              <a:t>Introduction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ED25C0-A7B2-43C8-9F39-0B32919B7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2400" y="2099303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8C5D259-9A10-4289-BFF7-753C1967CE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1500" y="2099303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372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4E377F9-2C60-45CB-BCF8-E851A95E1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61AEB6B-CA8E-4FA0-8650-B7A8107D5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6000" y="1322388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37AF326-FC8A-4040-B3AF-FDB7E2EE7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800" y="1330900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B36BD5-944C-49FC-B3B4-BAC24555D9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41600" y="1330900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 5 Chevrons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199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78924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54649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30374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43098" y="1294228"/>
            <a:ext cx="2187614" cy="642485"/>
          </a:xfrm>
          <a:prstGeom prst="chevron">
            <a:avLst>
              <a:gd name="adj" fmla="val 31392"/>
            </a:avLst>
          </a:prstGeom>
          <a:gradFill>
            <a:gsLst>
              <a:gs pos="0">
                <a:srgbClr val="AB0D82"/>
              </a:gs>
              <a:gs pos="100000">
                <a:srgbClr val="7213EA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35875" y="1294228"/>
            <a:ext cx="2207488" cy="642485"/>
          </a:xfrm>
          <a:prstGeom prst="chevron">
            <a:avLst>
              <a:gd name="adj" fmla="val 33718"/>
            </a:avLst>
          </a:prstGeom>
          <a:gradFill>
            <a:gsLst>
              <a:gs pos="0">
                <a:srgbClr val="7213EA"/>
              </a:gs>
              <a:gs pos="100000">
                <a:srgbClr val="510DBC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7970" y="1294228"/>
            <a:ext cx="2173141" cy="642485"/>
          </a:xfrm>
          <a:prstGeom prst="chevron">
            <a:avLst>
              <a:gd name="adj" fmla="val 31392"/>
            </a:avLst>
          </a:prstGeom>
          <a:gradFill>
            <a:gsLst>
              <a:gs pos="0">
                <a:srgbClr val="510DBC"/>
              </a:gs>
              <a:gs pos="100000">
                <a:srgbClr val="1E49E2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26678" y="1294228"/>
            <a:ext cx="2144929" cy="642485"/>
          </a:xfrm>
          <a:prstGeom prst="chevron">
            <a:avLst>
              <a:gd name="adj" fmla="val 29066"/>
            </a:avLst>
          </a:prstGeom>
          <a:gradFill>
            <a:gsLst>
              <a:gs pos="0">
                <a:srgbClr val="1E49E2"/>
              </a:gs>
              <a:gs pos="100000">
                <a:srgbClr val="00338D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7960" y="1294228"/>
            <a:ext cx="2173141" cy="642485"/>
          </a:xfrm>
          <a:prstGeom prst="chevron">
            <a:avLst>
              <a:gd name="adj" fmla="val 29066"/>
            </a:avLst>
          </a:prstGeom>
          <a:gradFill>
            <a:gsLst>
              <a:gs pos="0">
                <a:srgbClr val="00338D"/>
              </a:gs>
              <a:gs pos="100000">
                <a:srgbClr val="002060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06097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8E2F64-CAD3-4AE6-9160-27F347F7328E}"/>
              </a:ext>
            </a:extLst>
          </p:cNvPr>
          <p:cNvSpPr/>
          <p:nvPr/>
        </p:nvSpPr>
        <p:spPr>
          <a:xfrm>
            <a:off x="1003199" y="5908431"/>
            <a:ext cx="1943249" cy="85968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E3611-6275-475C-AF6C-C7D2E35EF598}"/>
              </a:ext>
            </a:extLst>
          </p:cNvPr>
          <p:cNvSpPr/>
          <p:nvPr/>
        </p:nvSpPr>
        <p:spPr>
          <a:xfrm>
            <a:off x="5146981" y="5908430"/>
            <a:ext cx="1952319" cy="92319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BF6DC8-2C9E-40E6-B7CD-E9FE18F5AD68}"/>
              </a:ext>
            </a:extLst>
          </p:cNvPr>
          <p:cNvSpPr/>
          <p:nvPr/>
        </p:nvSpPr>
        <p:spPr>
          <a:xfrm>
            <a:off x="7222637" y="5908430"/>
            <a:ext cx="1953114" cy="85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761299-327C-4928-9D84-F8EF4D8516FC}"/>
              </a:ext>
            </a:extLst>
          </p:cNvPr>
          <p:cNvSpPr/>
          <p:nvPr/>
        </p:nvSpPr>
        <p:spPr>
          <a:xfrm>
            <a:off x="9296400" y="5908430"/>
            <a:ext cx="1962835" cy="8596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7FF8FD-742D-4B56-BB59-898D4E7ED9C5}"/>
              </a:ext>
            </a:extLst>
          </p:cNvPr>
          <p:cNvSpPr/>
          <p:nvPr userDrawn="1"/>
        </p:nvSpPr>
        <p:spPr>
          <a:xfrm>
            <a:off x="3078924" y="5908431"/>
            <a:ext cx="1935581" cy="92318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78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38E-6EE9-4E16-AB30-D7C7DA3DC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538" y="1630363"/>
            <a:ext cx="1906587" cy="563562"/>
          </a:xfrm>
          <a:solidFill>
            <a:srgbClr val="1E49E2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652417-F61A-4ABE-AAED-E30436B90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464" y="1630363"/>
            <a:ext cx="1906587" cy="563562"/>
          </a:xfrm>
          <a:solidFill>
            <a:schemeClr val="tx2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218554-B99A-45E3-9AE4-434D8CA5AD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0699" y="1630363"/>
            <a:ext cx="1906587" cy="563562"/>
          </a:xfrm>
          <a:solidFill>
            <a:schemeClr val="accent4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CA38BE-76B7-4635-8179-9D7DD99CD9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7934" y="1630363"/>
            <a:ext cx="1906587" cy="563562"/>
          </a:xfrm>
          <a:solidFill>
            <a:schemeClr val="accent3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020005-E0B8-4233-8022-8AC559F11D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0798" y="1630363"/>
            <a:ext cx="1906587" cy="563562"/>
          </a:xfrm>
          <a:solidFill>
            <a:schemeClr val="accent1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5493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04226E-EE2B-456C-B755-B27FB56F05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675973"/>
            <a:ext cx="1131897" cy="1554907"/>
          </a:xfr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lvl1pPr algn="ctr">
              <a:defRPr kumimoji="0" lang="en-US" sz="7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#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AEEB15-711A-422A-8181-97EDF5829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56619"/>
            <a:ext cx="5092699" cy="520305"/>
          </a:xfrm>
        </p:spPr>
        <p:txBody>
          <a:bodyPr anchor="b"/>
          <a:lstStyle>
            <a:lvl1pPr>
              <a:defRPr kern="0" spc="0" baseline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85A893-E2C2-4E62-A1DE-835DB19E82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5363" y="655320"/>
            <a:ext cx="3799745" cy="522160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kern="0" spc="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429000"/>
            <a:ext cx="5092800" cy="1554920"/>
          </a:xfrm>
        </p:spPr>
        <p:txBody>
          <a:bodyPr/>
          <a:lstStyle>
            <a:lvl1pPr>
              <a:lnSpc>
                <a:spcPct val="80000"/>
              </a:lnSpc>
              <a:defRPr sz="4800" kern="0" spc="0" baseline="0"/>
            </a:lvl1pPr>
          </a:lstStyle>
          <a:p>
            <a:r>
              <a:rPr lang="en-US"/>
              <a:t>Divider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59862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1">
    <p:bg>
      <p:bgPr>
        <a:gradFill>
          <a:gsLst>
            <a:gs pos="0">
              <a:schemeClr val="accent3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3E0780-830A-4278-85D5-4D462D0A808B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7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198635"/>
            <a:ext cx="876300" cy="69056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A1FF0044-DDE9-4B92-A963-BA777C673E15}"/>
              </a:ext>
            </a:extLst>
          </p:cNvPr>
          <p:cNvSpPr txBox="1">
            <a:spLocks/>
          </p:cNvSpPr>
          <p:nvPr userDrawn="1"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3EC8E3FB-B9A3-445E-9265-4B2D29983B1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D1744-588A-436F-89DF-AE0F1451DB86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47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gradFill>
          <a:gsLst>
            <a:gs pos="0">
              <a:srgbClr val="7213EA"/>
            </a:gs>
            <a:gs pos="72000">
              <a:srgbClr val="1E49E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04888" y="1435300"/>
            <a:ext cx="5659437" cy="3510000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7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Divider copy goes here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1004888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4888" y="5390900"/>
            <a:ext cx="5633040" cy="216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2762EFE-3F58-47B8-AD06-A42B3784F3DA}"/>
              </a:ext>
            </a:extLst>
          </p:cNvPr>
          <p:cNvSpPr txBox="1">
            <a:spLocks/>
          </p:cNvSpPr>
          <p:nvPr userDrawn="1"/>
        </p:nvSpPr>
        <p:spPr>
          <a:xfrm>
            <a:off x="10739438" y="6426200"/>
            <a:ext cx="449655" cy="14941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4CB4E09-9BD1-4461-A935-0032E840194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2B6BD-1FCD-48F0-A09E-979A4192B244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216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1E28F-237E-4B01-BF9C-C8042013C08A}"/>
              </a:ext>
            </a:extLst>
          </p:cNvPr>
          <p:cNvGrpSpPr/>
          <p:nvPr userDrawn="1"/>
        </p:nvGrpSpPr>
        <p:grpSpPr>
          <a:xfrm>
            <a:off x="1004700" y="3642109"/>
            <a:ext cx="2094546" cy="384049"/>
            <a:chOff x="1584001" y="2682350"/>
            <a:chExt cx="2094546" cy="384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E54AF9-0D4D-4F59-9BC6-25729328AA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A77FEF-D001-4009-B71B-FDE458CB63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90F5B-DF4C-4ECE-8754-C6E65A4B2150}"/>
                </a:ext>
              </a:extLst>
            </p:cNvPr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FFF0C2C-98F9-43DA-8B10-E877CF383DB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A3DE4F30-0138-4AAC-8443-A4E53CC363A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E6EA279C-8F6B-4F42-B1BC-EAB37863CD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" name="Freeform 19">
            <a:extLst>
              <a:ext uri="{FF2B5EF4-FFF2-40B4-BE49-F238E27FC236}">
                <a16:creationId xmlns:a16="http://schemas.microsoft.com/office/drawing/2014/main" id="{0B1FB3A7-59CA-4A46-A457-2A3536CA08D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70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47A2ED1-B807-43EC-830D-1F294F04FCBA}"/>
              </a:ext>
            </a:extLst>
          </p:cNvPr>
          <p:cNvSpPr txBox="1">
            <a:spLocks/>
          </p:cNvSpPr>
          <p:nvPr userDrawn="1"/>
        </p:nvSpPr>
        <p:spPr>
          <a:xfrm>
            <a:off x="1004700" y="4089609"/>
            <a:ext cx="2411738" cy="2501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5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kpmg.com/socialmedia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36CCF-DA51-4B84-92F9-AC52F8DC1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677" y="4599050"/>
            <a:ext cx="7213600" cy="1887538"/>
          </a:xfrm>
        </p:spPr>
        <p:txBody>
          <a:bodyPr/>
          <a:lstStyle>
            <a:lvl1pPr>
              <a:defRPr kumimoji="0" lang="en-US" sz="1100" b="0" i="0" u="none" strike="noStrike" kern="1200" cap="none" spc="0" normalizeH="0" baseline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72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8400" y="5986913"/>
            <a:ext cx="5630862" cy="173088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48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329605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7809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60326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290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26102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9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58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67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066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303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5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79126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268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46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4" y="6295536"/>
            <a:ext cx="20138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5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8" y="6295536"/>
            <a:ext cx="1937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986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088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6" y="6295536"/>
            <a:ext cx="19693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719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455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054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1963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42126"/>
            <a:ext cx="10195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1331360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53307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0753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916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401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8465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8139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70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221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615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2" y="6295536"/>
            <a:ext cx="193129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208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450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504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1360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496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360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35806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95979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9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960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900" b="1" kern="1200" noProof="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498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GB" sz="1000" b="0" dirty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406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99846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98460" y="1343857"/>
            <a:ext cx="6581117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slide 1</a:t>
            </a:r>
            <a:br>
              <a:rPr lang="en-US" noProof="0" dirty="0"/>
            </a:br>
            <a:r>
              <a:rPr lang="en-US" noProof="0" dirty="0"/>
              <a:t>dark right </a:t>
            </a:r>
            <a:br>
              <a:rPr lang="en-US" noProof="0" dirty="0"/>
            </a:br>
            <a:r>
              <a:rPr lang="en-US" noProof="0" dirty="0"/>
              <a:t>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8460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60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00348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2424363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43857"/>
            <a:ext cx="6581117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 dirty="0"/>
              <a:t>Title slide 4 light right vertical image</a:t>
            </a:r>
          </a:p>
        </p:txBody>
      </p:sp>
      <p:sp>
        <p:nvSpPr>
          <p:cNvPr id="9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24363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24363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546227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slide 7 – </a:t>
            </a:r>
            <a:br>
              <a:rPr lang="en-US" noProof="0" dirty="0"/>
            </a:br>
            <a:r>
              <a:rPr lang="en-US" noProof="0" dirty="0"/>
              <a:t>dark singular image</a:t>
            </a:r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5601864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3848752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48752" y="1343857"/>
            <a:ext cx="6581117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slide 10</a:t>
            </a:r>
            <a:br>
              <a:rPr lang="en-US" noProof="0" dirty="0"/>
            </a:br>
            <a:r>
              <a:rPr lang="en-US" noProof="0" dirty="0"/>
              <a:t>dark left</a:t>
            </a:r>
            <a:br>
              <a:rPr lang="en-US" noProof="0" dirty="0"/>
            </a:br>
            <a:r>
              <a:rPr lang="en-US" noProof="0" dirty="0"/>
              <a:t>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48752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48752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875690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slide – </a:t>
            </a:r>
            <a:br>
              <a:rPr lang="en-US" noProof="0" dirty="0"/>
            </a:br>
            <a:r>
              <a:rPr lang="en-US" noProof="0" dirty="0"/>
              <a:t>no image</a:t>
            </a:r>
          </a:p>
        </p:txBody>
      </p:sp>
      <p:sp>
        <p:nvSpPr>
          <p:cNvPr id="17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85937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804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576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348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22388"/>
            <a:ext cx="18768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804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76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348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3120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120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7794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46703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p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00" y="227993"/>
            <a:ext cx="10195200" cy="173736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582536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8303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with Sup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00" y="227993"/>
            <a:ext cx="10195200" cy="173736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85103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51961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3565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6792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42126"/>
            <a:ext cx="10195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1331360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1321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504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1360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496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44858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804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576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348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22388"/>
            <a:ext cx="18768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804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76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348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3120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120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88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160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88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416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322388"/>
            <a:ext cx="23472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10422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26011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41600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3419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160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88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416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322388"/>
            <a:ext cx="23472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10422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26011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41600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60186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21"/>
          </p:nvPr>
        </p:nvSpPr>
        <p:spPr bwMode="gray">
          <a:xfrm>
            <a:off x="5306559" y="2757950"/>
            <a:ext cx="1660995" cy="16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003347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1003347" y="4015250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7344001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7344001" y="4015250"/>
            <a:ext cx="3847695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5088625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03347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1003347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342095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342095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AutoShape 20"/>
          <p:cNvSpPr>
            <a:spLocks noChangeArrowheads="1"/>
          </p:cNvSpPr>
          <p:nvPr userDrawn="1"/>
        </p:nvSpPr>
        <p:spPr bwMode="gray">
          <a:xfrm rot="18900000" flipH="1">
            <a:off x="6742978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 userDrawn="1"/>
        </p:nvSpPr>
        <p:spPr bwMode="gray">
          <a:xfrm rot="18900000" flipV="1">
            <a:off x="5088624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700000" flipH="1" flipV="1">
            <a:off x="6742977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 dirty="0">
              <a:solidFill>
                <a:srgbClr val="48369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6829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08149"/>
            <a:ext cx="4968000" cy="4168775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08149"/>
            <a:ext cx="4968000" cy="4168775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2554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08150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08150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17976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17976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3606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11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621375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11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45845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24363" y="34800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424363" y="2974450"/>
            <a:ext cx="2094546" cy="384049"/>
            <a:chOff x="1584001" y="2682350"/>
            <a:chExt cx="2094546" cy="38404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335"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21" name="Freeform 5"/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/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7"/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24363" y="3831758"/>
            <a:ext cx="7851751" cy="64565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24363" y="4564855"/>
            <a:ext cx="7851751" cy="480111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24363" y="5132413"/>
            <a:ext cx="7851751" cy="480111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4" name="Freeform 19"/>
          <p:cNvSpPr>
            <a:spLocks noEditPoints="1"/>
          </p:cNvSpPr>
          <p:nvPr userDrawn="1"/>
        </p:nvSpPr>
        <p:spPr bwMode="auto">
          <a:xfrm>
            <a:off x="2424363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259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99846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98460" y="1343857"/>
            <a:ext cx="6581117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 dirty="0"/>
              <a:t>Title slide 2- light right 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8460" y="3651129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60" y="4083779"/>
            <a:ext cx="1889125" cy="487363"/>
          </a:xfrm>
        </p:spPr>
        <p:txBody>
          <a:bodyPr/>
          <a:lstStyle>
            <a:lvl1pPr>
              <a:defRPr sz="1100" b="0">
                <a:solidFill>
                  <a:srgbClr val="00338D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396957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21"/>
          </p:nvPr>
        </p:nvSpPr>
        <p:spPr bwMode="gray">
          <a:xfrm>
            <a:off x="5306559" y="2757950"/>
            <a:ext cx="1660995" cy="16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003347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1003347" y="4015250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7344001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7344001" y="4015250"/>
            <a:ext cx="3847695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5088625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dirty="0">
              <a:solidFill>
                <a:srgbClr val="483698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03347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1003347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342095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342095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AutoShape 20"/>
          <p:cNvSpPr>
            <a:spLocks noChangeArrowheads="1"/>
          </p:cNvSpPr>
          <p:nvPr userDrawn="1"/>
        </p:nvSpPr>
        <p:spPr bwMode="gray">
          <a:xfrm rot="18900000" flipH="1">
            <a:off x="6742978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dirty="0">
              <a:solidFill>
                <a:srgbClr val="483698"/>
              </a:solidFill>
            </a:endParaRPr>
          </a:p>
        </p:txBody>
      </p:sp>
      <p:sp>
        <p:nvSpPr>
          <p:cNvPr id="21" name="AutoShape 20"/>
          <p:cNvSpPr>
            <a:spLocks noChangeArrowheads="1"/>
          </p:cNvSpPr>
          <p:nvPr userDrawn="1"/>
        </p:nvSpPr>
        <p:spPr bwMode="gray">
          <a:xfrm rot="18900000" flipV="1">
            <a:off x="5088624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dirty="0">
              <a:solidFill>
                <a:srgbClr val="483698"/>
              </a:solidFill>
            </a:endParaRPr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700000" flipH="1" flipV="1">
            <a:off x="6742977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dirty="0">
              <a:solidFill>
                <a:srgbClr val="48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041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9163" y="1368796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29163" y="5324396"/>
            <a:ext cx="845035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83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21"/>
          </p:nvPr>
        </p:nvSpPr>
        <p:spPr bwMode="gray">
          <a:xfrm>
            <a:off x="5306559" y="2757950"/>
            <a:ext cx="1660995" cy="16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003347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1003347" y="4015250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7344001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7344001" y="4015250"/>
            <a:ext cx="3847695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5088625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03347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1003347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342095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342095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AutoShape 20"/>
          <p:cNvSpPr>
            <a:spLocks noChangeArrowheads="1"/>
          </p:cNvSpPr>
          <p:nvPr userDrawn="1"/>
        </p:nvSpPr>
        <p:spPr bwMode="gray">
          <a:xfrm rot="18900000" flipH="1">
            <a:off x="6742978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 userDrawn="1"/>
        </p:nvSpPr>
        <p:spPr bwMode="gray">
          <a:xfrm rot="18900000" flipV="1">
            <a:off x="5088624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700000" flipH="1" flipV="1">
            <a:off x="6742977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4676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9163" y="1377109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29163" y="5332709"/>
            <a:ext cx="845035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5284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9163" y="4642764"/>
            <a:ext cx="7851751" cy="398273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29163" y="5107252"/>
            <a:ext cx="7851751" cy="169277"/>
          </a:xfr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9163" y="3831757"/>
            <a:ext cx="7851751" cy="645053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29163" y="34800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729163" y="2974450"/>
            <a:ext cx="2523749" cy="384049"/>
            <a:chOff x="1584000" y="2682350"/>
            <a:chExt cx="2523749" cy="384049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1584000" y="2682350"/>
              <a:ext cx="2523749" cy="384049"/>
              <a:chOff x="1584000" y="2682350"/>
              <a:chExt cx="2523749" cy="384049"/>
            </a:xfrm>
          </p:grpSpPr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4000" y="2682350"/>
                <a:ext cx="1683075" cy="38404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05225" y="2682350"/>
                <a:ext cx="402524" cy="384049"/>
              </a:xfrm>
              <a:prstGeom prst="rect">
                <a:avLst/>
              </a:prstGeom>
            </p:spPr>
          </p:pic>
        </p:grpSp>
        <p:grpSp>
          <p:nvGrpSpPr>
            <p:cNvPr id="25" name="Group 4"/>
            <p:cNvGrpSpPr>
              <a:grpSpLocks noChangeAspect="1"/>
            </p:cNvGrpSpPr>
            <p:nvPr userDrawn="1"/>
          </p:nvGrpSpPr>
          <p:grpSpPr bwMode="auto">
            <a:xfrm>
              <a:off x="3296507" y="2682351"/>
              <a:ext cx="383774" cy="383774"/>
              <a:chOff x="493" y="-227"/>
              <a:chExt cx="4770" cy="4770"/>
            </a:xfrm>
            <a:solidFill>
              <a:srgbClr val="00338D"/>
            </a:solidFill>
          </p:grpSpPr>
          <p:sp>
            <p:nvSpPr>
              <p:cNvPr id="27" name="Freeform 5"/>
              <p:cNvSpPr>
                <a:spLocks noEditPoints="1"/>
              </p:cNvSpPr>
              <p:nvPr userDrawn="1"/>
            </p:nvSpPr>
            <p:spPr bwMode="auto">
              <a:xfrm>
                <a:off x="493" y="-227"/>
                <a:ext cx="4770" cy="4770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 userDrawn="1"/>
            </p:nvSpPr>
            <p:spPr bwMode="auto">
              <a:xfrm>
                <a:off x="1654" y="934"/>
                <a:ext cx="2447" cy="2447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7"/>
              <p:cNvSpPr>
                <a:spLocks noChangeArrowheads="1"/>
              </p:cNvSpPr>
              <p:nvPr userDrawn="1"/>
            </p:nvSpPr>
            <p:spPr bwMode="auto">
              <a:xfrm>
                <a:off x="3864" y="598"/>
                <a:ext cx="573" cy="5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60244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021" r="1760" b="9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120639" cy="685800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en-US" sz="1500" dirty="0" err="1">
              <a:solidFill>
                <a:prstClr val="white"/>
              </a:solidFill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51717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1718" y="1343857"/>
            <a:ext cx="4168626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slide 2- light right 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51717" y="3651129"/>
            <a:ext cx="4143543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717" y="4083779"/>
            <a:ext cx="1889125" cy="487363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682963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4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Slide 4 – </a:t>
            </a:r>
            <a:br>
              <a:rPr lang="en-US" noProof="0" dirty="0"/>
            </a:br>
            <a:r>
              <a:rPr lang="en-US" noProof="0" dirty="0"/>
              <a:t>no image</a:t>
            </a:r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3"/>
            <a:ext cx="8450350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0234919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741301" y="1470479"/>
            <a:ext cx="6350010" cy="44450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666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7666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E81D1E-EC03-4E35-9F55-9751C67CE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0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741301" y="1470479"/>
            <a:ext cx="3099633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666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017666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ADB91F-075F-40EA-BBF8-09E1B53E1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68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656602" y="736722"/>
            <a:ext cx="7794097" cy="545586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066" y="5075895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2009" y="1002219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DA91F4-0EDF-45F7-BE99-6872894A1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4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686675" y="736722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53138" y="5075895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3138" y="1002219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CC0639-96E3-412C-BC90-5540FE2B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4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1301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82C8FF-4554-4D33-9E91-3BB7D4A85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37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81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1301" y="732868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18D56-2AD4-4649-A855-7B7DABEE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9910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6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08149"/>
            <a:ext cx="4968000" cy="4168775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08149"/>
            <a:ext cx="4968000" cy="4168775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6527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09676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301" y="1456388"/>
            <a:ext cx="3432043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301" y="5007010"/>
            <a:ext cx="3432043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BE9D60-8E37-4DED-A951-A9C36EAA7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41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302" y="1456388"/>
            <a:ext cx="5506648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41302" y="5007009"/>
            <a:ext cx="5506648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686141" y="736722"/>
            <a:ext cx="3764557" cy="539125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84BD71-38D7-4AC1-B38A-7DE8843A6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87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983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87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63BC5-B715-41D8-BE7A-7DFE797E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1476677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4" y="1330126"/>
            <a:ext cx="10204704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908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7" y="1700213"/>
            <a:ext cx="10204704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40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8745537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0735C-5333-49B3-9BB3-2DB5B223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3598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87456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7E0C1-2833-414F-8465-5CA23A34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389615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1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08150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08150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17976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17976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21907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64BCC-8A0E-43E4-96F7-738E1F0CB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9481574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361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600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077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352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500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914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3255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0888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18576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76264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3951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9685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9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2424363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43857"/>
            <a:ext cx="6581117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Title slide 4 light right vertical image</a:t>
            </a:r>
          </a:p>
        </p:txBody>
      </p:sp>
      <p:sp>
        <p:nvSpPr>
          <p:cNvPr id="9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24363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24363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569955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11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29994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6876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>
                <a:solidFill>
                  <a:schemeClr val="tx2"/>
                </a:solidFill>
              </a:defRPr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38E-6EE9-4E16-AB30-D7C7DA3DC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538" y="1630363"/>
            <a:ext cx="1906587" cy="563562"/>
          </a:xfrm>
          <a:solidFill>
            <a:srgbClr val="1E49E2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652417-F61A-4ABE-AAED-E30436B90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464" y="1630363"/>
            <a:ext cx="1906587" cy="563562"/>
          </a:xfrm>
          <a:solidFill>
            <a:schemeClr val="tx2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218554-B99A-45E3-9AE4-434D8CA5AD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0699" y="1630363"/>
            <a:ext cx="1906587" cy="563562"/>
          </a:xfrm>
          <a:solidFill>
            <a:schemeClr val="accent4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CA38BE-76B7-4635-8179-9D7DD99CD9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7934" y="1630363"/>
            <a:ext cx="1906587" cy="563562"/>
          </a:xfrm>
          <a:solidFill>
            <a:schemeClr val="accent3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020005-E0B8-4233-8022-8AC559F11D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0798" y="1630363"/>
            <a:ext cx="1906587" cy="563562"/>
          </a:xfrm>
          <a:solidFill>
            <a:schemeClr val="accent1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914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645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003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10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867825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741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373239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36415CC-18EE-44C6-AA6A-0C70BEB38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01" y="4240696"/>
            <a:ext cx="5748399" cy="1854200"/>
          </a:xfrm>
        </p:spPr>
        <p:txBody>
          <a:bodyPr anchor="b"/>
          <a:lstStyle>
            <a:lvl1pPr>
              <a:spcAft>
                <a:spcPts val="1000"/>
              </a:spcAft>
              <a:defRPr lang="en-US" sz="900" b="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000"/>
              </a:spcAft>
              <a:defRPr sz="900" b="0">
                <a:solidFill>
                  <a:schemeClr val="tx1"/>
                </a:solidFill>
              </a:defRPr>
            </a:lvl2pPr>
          </a:lstStyle>
          <a:p>
            <a:pPr marL="0" lv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1A20F0E-1C86-4DC6-957F-6F65AC8C2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01" y="3935061"/>
            <a:ext cx="3215651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4182B8-7E62-44CE-AE54-C464674E18B6}"/>
              </a:ext>
            </a:extLst>
          </p:cNvPr>
          <p:cNvGrpSpPr/>
          <p:nvPr userDrawn="1"/>
        </p:nvGrpSpPr>
        <p:grpSpPr>
          <a:xfrm>
            <a:off x="750811" y="3494012"/>
            <a:ext cx="2035175" cy="373163"/>
            <a:chOff x="1584001" y="2682350"/>
            <a:chExt cx="2094546" cy="384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DDC481-4310-4B64-9A5D-208CF9409F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335"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404136-6381-48A3-932A-AC26BF0178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824263-AD0D-4152-BFED-1CCF21CB8F58}"/>
                </a:ext>
              </a:extLst>
            </p:cNvPr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F49B6BE1-732C-47F7-8AC3-AD41EB4E311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9C076922-9A80-4B8C-AAD2-A8450426352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440F010-AD08-48DE-A162-07A7BB051D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BB7DCF77-C63C-4BBE-88C9-6A8B122B8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05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US" sz="1000" b="0" noProof="0" dirty="0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58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11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14142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8181" y="6418047"/>
            <a:ext cx="381000" cy="25146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600" b="1" i="0">
                <a:solidFill>
                  <a:schemeClr val="tx1">
                    <a:lumMod val="85000"/>
                    <a:lumOff val="15000"/>
                  </a:schemeClr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</a:lstStyle>
          <a:p>
            <a:pPr defTabSz="366300"/>
            <a:fld id="{6FB6EF3F-FF5F-2148-9E03-7E3C61E65504}" type="slidenum">
              <a:rPr lang="en-US" smtClean="0"/>
              <a:pPr defTabSz="36630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98DE23B-AFF3-7F4D-8614-633CA0D2C9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3509" y="323799"/>
            <a:ext cx="10668000" cy="5416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>
                <a:solidFill>
                  <a:srgbClr val="0C233C"/>
                </a:solidFill>
                <a:latin typeface="KPMG Extralight" panose="020B0303030202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1A6F2A0-1BF0-0041-9949-BAA6E6D8B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199" y="6418046"/>
            <a:ext cx="4267200" cy="25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">
                <a:solidFill>
                  <a:schemeClr val="bg1">
                    <a:lumMod val="95000"/>
                  </a:schemeClr>
                </a:solidFill>
                <a:latin typeface="Univers for KPMG" panose="020B0603020202020204" pitchFamily="34" charset="0"/>
              </a:defRPr>
            </a:lvl1pPr>
          </a:lstStyle>
          <a:p>
            <a:r>
              <a:rPr lang="en-US" b="1" dirty="0">
                <a:cs typeface="Univers for KPMG" charset="0"/>
              </a:rPr>
              <a:t>© 2021 KPMG LLP, a Delaware limited liability partnership and the U.S. member firm of the KPMG network of independent member firms affiliated with KPMG International Cooperative (“KPMG International”), a Swiss entity. All rights reserved.</a:t>
            </a:r>
            <a:endParaRPr lang="en-US" b="1" dirty="0">
              <a:ea typeface="Univers for KPMG" charset="0"/>
              <a:cs typeface="Univers for KPM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771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2C7D4-D871-454E-AEC3-29DAB8064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3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19">
            <a:extLst>
              <a:ext uri="{FF2B5EF4-FFF2-40B4-BE49-F238E27FC236}">
                <a16:creationId xmlns:a16="http://schemas.microsoft.com/office/drawing/2014/main" id="{A74FF64D-450C-472C-BE26-78B44C978A28}"/>
              </a:ext>
            </a:extLst>
          </p:cNvPr>
          <p:cNvSpPr>
            <a:spLocks noEditPoints="1"/>
          </p:cNvSpPr>
          <p:nvPr/>
        </p:nvSpPr>
        <p:spPr bwMode="auto">
          <a:xfrm>
            <a:off x="992493" y="875630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7E51CF6-C863-4B25-AEE0-EFFC755E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493" y="1714499"/>
            <a:ext cx="6186402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F6FBD82-4035-4FC6-AFAA-E34AF95C1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2493" y="5299457"/>
            <a:ext cx="6129732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34881D-A4C5-43AB-9FFD-FA4B08A95D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493" y="5738688"/>
            <a:ext cx="1889125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9744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741301" y="1470479"/>
            <a:ext cx="6350010" cy="44450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666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7666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E81D1E-EC03-4E35-9F55-9751C67CE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83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741301" y="1470479"/>
            <a:ext cx="3099633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666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017666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ADB91F-075F-40EA-BBF8-09E1B53E1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9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656602" y="736722"/>
            <a:ext cx="7794097" cy="545586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066" y="5075895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2009" y="1002219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DA91F4-0EDF-45F7-BE99-6872894A1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0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686675" y="736722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53138" y="5075895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3138" y="1002219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CC0639-96E3-412C-BC90-5540FE2B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32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1301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82C8FF-4554-4D33-9E91-3BB7D4A85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37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1301" y="732868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18D56-2AD4-4649-A855-7B7DABEE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9910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389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09676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301" y="1456388"/>
            <a:ext cx="3432043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301" y="5007010"/>
            <a:ext cx="3432043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BE9D60-8E37-4DED-A951-A9C36EAA7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9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302" y="1456388"/>
            <a:ext cx="5506648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41302" y="5007009"/>
            <a:ext cx="5506648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686141" y="736722"/>
            <a:ext cx="3764557" cy="539125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84BD71-38D7-4AC1-B38A-7DE8843A6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3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24363" y="34800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424363" y="2974450"/>
            <a:ext cx="2094546" cy="384049"/>
            <a:chOff x="1584001" y="2682350"/>
            <a:chExt cx="2094546" cy="38404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335"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21" name="Freeform 5"/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/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7"/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24363" y="3831758"/>
            <a:ext cx="7851751" cy="64565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24363" y="4564855"/>
            <a:ext cx="7851751" cy="480111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24363" y="5132413"/>
            <a:ext cx="7851751" cy="480111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4" name="Freeform 19"/>
          <p:cNvSpPr>
            <a:spLocks noEditPoints="1"/>
          </p:cNvSpPr>
          <p:nvPr userDrawn="1"/>
        </p:nvSpPr>
        <p:spPr bwMode="auto">
          <a:xfrm>
            <a:off x="2424363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55723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943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875994-3C83-4FE9-BCCD-E05BA2E0CC10}"/>
              </a:ext>
            </a:extLst>
          </p:cNvPr>
          <p:cNvSpPr/>
          <p:nvPr userDrawn="1"/>
        </p:nvSpPr>
        <p:spPr>
          <a:xfrm>
            <a:off x="0" y="0"/>
            <a:ext cx="5142016" cy="685800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5" y="431800"/>
            <a:ext cx="354101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151863" y="6031304"/>
            <a:ext cx="2698451" cy="6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NDP391414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4620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63BC5-B715-41D8-BE7A-7DFE797E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5501399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204449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039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875982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11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8745537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0735C-5333-49B3-9BB3-2DB5B223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9216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87456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7E0C1-2833-414F-8465-5CA23A34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220420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1834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64BCC-8A0E-43E4-96F7-738E1F0CB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641412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99846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98460" y="1343857"/>
            <a:ext cx="6581117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Title slide 2- light right 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8460" y="3651129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60" y="4083779"/>
            <a:ext cx="1889125" cy="487363"/>
          </a:xfrm>
        </p:spPr>
        <p:txBody>
          <a:bodyPr/>
          <a:lstStyle>
            <a:lvl1pPr>
              <a:defRPr sz="1100" b="0">
                <a:solidFill>
                  <a:srgbClr val="00338D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4163745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8837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912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378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17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3421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990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0888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18576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76264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3951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421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13519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186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>
                <a:solidFill>
                  <a:schemeClr val="tx2"/>
                </a:solidFill>
              </a:defRPr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38E-6EE9-4E16-AB30-D7C7DA3DC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538" y="1630363"/>
            <a:ext cx="1906587" cy="563562"/>
          </a:xfrm>
          <a:solidFill>
            <a:srgbClr val="1E49E2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652417-F61A-4ABE-AAED-E30436B90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464" y="1630363"/>
            <a:ext cx="1906587" cy="563562"/>
          </a:xfrm>
          <a:solidFill>
            <a:schemeClr val="tx2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218554-B99A-45E3-9AE4-434D8CA5AD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0699" y="1630363"/>
            <a:ext cx="1906587" cy="563562"/>
          </a:xfrm>
          <a:solidFill>
            <a:schemeClr val="accent4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CA38BE-76B7-4635-8179-9D7DD99CD9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7934" y="1630363"/>
            <a:ext cx="1906587" cy="563562"/>
          </a:xfrm>
          <a:solidFill>
            <a:schemeClr val="accent3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020005-E0B8-4233-8022-8AC559F11D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0798" y="1630363"/>
            <a:ext cx="1906587" cy="563562"/>
          </a:xfrm>
          <a:solidFill>
            <a:schemeClr val="accent1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958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21"/>
          </p:nvPr>
        </p:nvSpPr>
        <p:spPr bwMode="gray">
          <a:xfrm>
            <a:off x="5306559" y="2757950"/>
            <a:ext cx="1660995" cy="16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003347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1003347" y="4015250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7344001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7344001" y="4015250"/>
            <a:ext cx="3847695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5088625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03347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1003347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342095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342095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AutoShape 20"/>
          <p:cNvSpPr>
            <a:spLocks noChangeArrowheads="1"/>
          </p:cNvSpPr>
          <p:nvPr userDrawn="1"/>
        </p:nvSpPr>
        <p:spPr bwMode="gray">
          <a:xfrm rot="18900000" flipH="1">
            <a:off x="6742978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  <p:sp>
        <p:nvSpPr>
          <p:cNvPr id="21" name="AutoShape 20"/>
          <p:cNvSpPr>
            <a:spLocks noChangeArrowheads="1"/>
          </p:cNvSpPr>
          <p:nvPr userDrawn="1"/>
        </p:nvSpPr>
        <p:spPr bwMode="gray">
          <a:xfrm rot="18900000" flipV="1">
            <a:off x="5088624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700000" flipH="1" flipV="1">
            <a:off x="6742977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3537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93524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37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8554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0320987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734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053443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36415CC-18EE-44C6-AA6A-0C70BEB38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01" y="4240696"/>
            <a:ext cx="5748399" cy="1854200"/>
          </a:xfrm>
        </p:spPr>
        <p:txBody>
          <a:bodyPr anchor="b"/>
          <a:lstStyle>
            <a:lvl1pPr>
              <a:spcAft>
                <a:spcPts val="1000"/>
              </a:spcAft>
              <a:defRPr lang="en-US" sz="900" b="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000"/>
              </a:spcAft>
              <a:defRPr sz="900" b="0">
                <a:solidFill>
                  <a:schemeClr val="tx1"/>
                </a:solidFill>
              </a:defRPr>
            </a:lvl2pPr>
          </a:lstStyle>
          <a:p>
            <a:pPr marL="0" lv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1A20F0E-1C86-4DC6-957F-6F65AC8C2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01" y="3935061"/>
            <a:ext cx="3215651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4182B8-7E62-44CE-AE54-C464674E18B6}"/>
              </a:ext>
            </a:extLst>
          </p:cNvPr>
          <p:cNvGrpSpPr/>
          <p:nvPr userDrawn="1"/>
        </p:nvGrpSpPr>
        <p:grpSpPr>
          <a:xfrm>
            <a:off x="750811" y="3494012"/>
            <a:ext cx="2035175" cy="373163"/>
            <a:chOff x="1584001" y="2682350"/>
            <a:chExt cx="2094546" cy="384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DDC481-4310-4B64-9A5D-208CF9409F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335"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404136-6381-48A3-932A-AC26BF0178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824263-AD0D-4152-BFED-1CCF21CB8F58}"/>
                </a:ext>
              </a:extLst>
            </p:cNvPr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F49B6BE1-732C-47F7-8AC3-AD41EB4E311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9C076922-9A80-4B8C-AAD2-A8450426352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440F010-AD08-48DE-A162-07A7BB051D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BB7DCF77-C63C-4BBE-88C9-6A8B122B8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29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US" sz="1000" b="0" noProof="0" dirty="0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2454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8400" y="5986913"/>
            <a:ext cx="5630862" cy="173088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943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4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9163" y="1368796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29163" y="5324396"/>
            <a:ext cx="845035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8236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0388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0043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  <a:lvl2pPr>
              <a:defRPr lang="en-US" sz="1600" dirty="0"/>
            </a:lvl2pPr>
            <a:lvl3pPr>
              <a:defRPr lang="en-US" sz="16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marL="141288" lvl="0" indent="-141288"/>
            <a:r>
              <a:rPr lang="en-US"/>
              <a:t>Click to edit Master text styles</a:t>
            </a:r>
          </a:p>
          <a:p>
            <a:pPr marL="141288" lvl="1" indent="-141288"/>
            <a:r>
              <a:rPr lang="en-US"/>
              <a:t>Second level</a:t>
            </a:r>
          </a:p>
          <a:p>
            <a:pPr marL="141288" lvl="2" indent="-141288"/>
            <a:r>
              <a:rPr lang="en-US"/>
              <a:t>Third level</a:t>
            </a:r>
          </a:p>
          <a:p>
            <a:pPr marL="141288" lvl="3" indent="-141288"/>
            <a:r>
              <a:rPr lang="en-US"/>
              <a:t>Fourth level</a:t>
            </a:r>
          </a:p>
          <a:p>
            <a:pPr marL="141288" lvl="4" indent="-141288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0043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  <a:lvl2pPr>
              <a:defRPr lang="en-US" sz="1600" dirty="0"/>
            </a:lvl2pPr>
            <a:lvl3pPr>
              <a:defRPr lang="en-US" sz="16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marL="141288" lvl="0" indent="-141288"/>
            <a:r>
              <a:rPr lang="en-US"/>
              <a:t>Click to edit Master text styles</a:t>
            </a:r>
          </a:p>
          <a:p>
            <a:pPr marL="141288" lvl="1" indent="-141288"/>
            <a:r>
              <a:rPr lang="en-US"/>
              <a:t>Second level</a:t>
            </a:r>
          </a:p>
          <a:p>
            <a:pPr marL="141288" lvl="2" indent="-141288"/>
            <a:r>
              <a:rPr lang="en-US"/>
              <a:t>Third level</a:t>
            </a:r>
          </a:p>
          <a:p>
            <a:pPr marL="141288" lvl="3" indent="-141288"/>
            <a:r>
              <a:rPr lang="en-US"/>
              <a:t>Fourth level</a:t>
            </a:r>
          </a:p>
          <a:p>
            <a:pPr marL="141288" lvl="4" indent="-141288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0043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  <a:lvl2pPr>
              <a:defRPr lang="en-US" sz="1600" dirty="0"/>
            </a:lvl2pPr>
            <a:lvl3pPr>
              <a:defRPr lang="en-US" sz="16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marL="141288" lvl="0" indent="-141288"/>
            <a:r>
              <a:rPr lang="en-US"/>
              <a:t>Click to edit Master text styles</a:t>
            </a:r>
          </a:p>
          <a:p>
            <a:pPr marL="141288" lvl="1" indent="-141288"/>
            <a:r>
              <a:rPr lang="en-US"/>
              <a:t>Second level</a:t>
            </a:r>
          </a:p>
          <a:p>
            <a:pPr marL="141288" lvl="2" indent="-141288"/>
            <a:r>
              <a:rPr lang="en-US"/>
              <a:t>Third level</a:t>
            </a:r>
          </a:p>
          <a:p>
            <a:pPr marL="141288" lvl="3" indent="-141288"/>
            <a:r>
              <a:rPr lang="en-US"/>
              <a:t>Fourth level</a:t>
            </a:r>
          </a:p>
          <a:p>
            <a:pPr marL="141288" lvl="4" indent="-141288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0043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/>
            </a:lvl1pPr>
            <a:lvl2pPr>
              <a:defRPr lang="en-US" sz="1600"/>
            </a:lvl2pPr>
            <a:lvl3pPr>
              <a:defRPr lang="en-US" sz="1600"/>
            </a:lvl3pPr>
            <a:lvl4pPr>
              <a:defRPr lang="en-US" sz="1400"/>
            </a:lvl4pPr>
            <a:lvl5pPr>
              <a:defRPr lang="en-US" sz="1400" dirty="0"/>
            </a:lvl5pPr>
          </a:lstStyle>
          <a:p>
            <a:pPr marL="141288" lvl="0" indent="-141288"/>
            <a:r>
              <a:rPr lang="en-US"/>
              <a:t>Click to edit Master text styles</a:t>
            </a:r>
          </a:p>
          <a:p>
            <a:pPr marL="141288" lvl="1" indent="-141288"/>
            <a:r>
              <a:rPr lang="en-US"/>
              <a:t>Second level</a:t>
            </a:r>
          </a:p>
          <a:p>
            <a:pPr marL="141288" lvl="2" indent="-141288"/>
            <a:r>
              <a:rPr lang="en-US"/>
              <a:t>Third level</a:t>
            </a:r>
          </a:p>
          <a:p>
            <a:pPr marL="141288" lvl="3" indent="-141288"/>
            <a:r>
              <a:rPr lang="en-US"/>
              <a:t>Fourth level</a:t>
            </a:r>
          </a:p>
          <a:p>
            <a:pPr marL="141288" lvl="4" indent="-141288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656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6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pos="1963">
          <p15:clr>
            <a:srgbClr val="5ACBF0"/>
          </p15:clr>
        </p15:guide>
        <p15:guide id="4" pos="2150">
          <p15:clr>
            <a:srgbClr val="5ACBF0"/>
          </p15:clr>
        </p15:guide>
        <p15:guide id="5" pos="3746">
          <p15:clr>
            <a:srgbClr val="5ACBF0"/>
          </p15:clr>
        </p15:guide>
        <p15:guide id="6" pos="3934">
          <p15:clr>
            <a:srgbClr val="5ACBF0"/>
          </p15:clr>
        </p15:guide>
        <p15:guide id="7" pos="5530">
          <p15:clr>
            <a:srgbClr val="5ACBF0"/>
          </p15:clr>
        </p15:guide>
        <p15:guide id="8" pos="5716">
          <p15:clr>
            <a:srgbClr val="5ACBF0"/>
          </p15:clr>
        </p15:guide>
        <p15:guide id="9" orient="horz" pos="1436">
          <p15:clr>
            <a:srgbClr val="5ACBF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Screensh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E75E-50C6-99BB-0848-95941F7B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4926712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232AC0-B16F-5C51-D13C-BDEF058EC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199" y="2025650"/>
            <a:ext cx="4930775" cy="4243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60D4059-8C07-7C46-13EE-577BE9B28E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2" y="843604"/>
            <a:ext cx="2383621" cy="5166360"/>
          </a:xfrm>
          <a:prstGeom prst="roundRect">
            <a:avLst>
              <a:gd name="adj" fmla="val 3755"/>
            </a:avLst>
          </a:prstGeom>
          <a:blipFill>
            <a:blip r:embed="rId3"/>
            <a:stretch>
              <a:fillRect/>
            </a:stretch>
          </a:blipFill>
          <a:ln w="254000"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2700000" scaled="0"/>
            </a:gradFill>
          </a:ln>
          <a:effectLst>
            <a:outerShdw blurRad="127000" dist="63500" dir="2700000" algn="ctr" rotWithShape="0">
              <a:srgbClr val="000000">
                <a:alpha val="25000"/>
              </a:srgbClr>
            </a:outerShdw>
          </a:effectLst>
        </p:spPr>
        <p:txBody>
          <a:bodyPr bIns="100584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Drag and drop your photo</a:t>
            </a:r>
            <a:br>
              <a:rPr lang="en-US" dirty="0"/>
            </a:br>
            <a:r>
              <a:rPr lang="en-US" dirty="0"/>
              <a:t>here or click or tap icon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3114364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474">
          <p15:clr>
            <a:srgbClr val="FBAE40"/>
          </p15:clr>
        </p15:guide>
        <p15:guide id="3" orient="horz" pos="1276">
          <p15:clr>
            <a:srgbClr val="FBAE40"/>
          </p15:clr>
        </p15:guide>
        <p15:guide id="4" orient="horz" pos="901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41391"/>
            <a:ext cx="9144000" cy="609398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gradFill>
                  <a:gsLst>
                    <a:gs pos="90000">
                      <a:srgbClr val="FFEF86"/>
                    </a:gs>
                    <a:gs pos="10000">
                      <a:srgbClr val="D92ED0"/>
                    </a:gs>
                  </a:gsLst>
                  <a:lin ang="14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42A0B-1457-9C08-A492-776F4426A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4261494"/>
            <a:ext cx="9155113" cy="246221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 dirty="0"/>
              <a:t>Company or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1868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741301" y="1470479"/>
            <a:ext cx="6350010" cy="44450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666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7666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E81D1E-EC03-4E35-9F55-9751C67CE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4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741301" y="1470479"/>
            <a:ext cx="3099633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666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017666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ADB91F-075F-40EA-BBF8-09E1B53E1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1073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656602" y="736722"/>
            <a:ext cx="7794097" cy="545586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066" y="5075895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2009" y="1002219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DA91F4-0EDF-45F7-BE99-6872894A1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3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686675" y="736722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53138" y="5075895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3138" y="1002219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CC0639-96E3-412C-BC90-5540FE2B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080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1301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82C8FF-4554-4D33-9E91-3BB7D4A85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37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1301" y="732868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18D56-2AD4-4649-A855-7B7DABEE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9910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2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9163" y="1377109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29163" y="5332709"/>
            <a:ext cx="845035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4916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09676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301" y="1456388"/>
            <a:ext cx="3432043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301" y="5007010"/>
            <a:ext cx="3432043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BE9D60-8E37-4DED-A951-A9C36EAA7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421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302" y="1456388"/>
            <a:ext cx="5506648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41302" y="5007009"/>
            <a:ext cx="5506648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686141" y="736722"/>
            <a:ext cx="3764557" cy="539125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84BD71-38D7-4AC1-B38A-7DE8843A6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458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861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7640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63BC5-B715-41D8-BE7A-7DFE797E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28372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4" y="1330126"/>
            <a:ext cx="10204704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569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7" y="1700213"/>
            <a:ext cx="10204704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67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8745537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0735C-5333-49B3-9BB3-2DB5B223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5017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87456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7E0C1-2833-414F-8465-5CA23A34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5352982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4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9163" y="4642764"/>
            <a:ext cx="7851751" cy="398273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29163" y="5107252"/>
            <a:ext cx="7851751" cy="169277"/>
          </a:xfr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9163" y="3831757"/>
            <a:ext cx="7851751" cy="645053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29163" y="34800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729163" y="2974450"/>
            <a:ext cx="2523749" cy="384049"/>
            <a:chOff x="1584000" y="2682350"/>
            <a:chExt cx="2523749" cy="384049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1584000" y="2682350"/>
              <a:ext cx="2523749" cy="384049"/>
              <a:chOff x="1584000" y="2682350"/>
              <a:chExt cx="2523749" cy="384049"/>
            </a:xfrm>
          </p:grpSpPr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4000" y="2682350"/>
                <a:ext cx="1683075" cy="38404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05225" y="2682350"/>
                <a:ext cx="402524" cy="384049"/>
              </a:xfrm>
              <a:prstGeom prst="rect">
                <a:avLst/>
              </a:prstGeom>
            </p:spPr>
          </p:pic>
        </p:grpSp>
        <p:grpSp>
          <p:nvGrpSpPr>
            <p:cNvPr id="25" name="Group 4"/>
            <p:cNvGrpSpPr>
              <a:grpSpLocks noChangeAspect="1"/>
            </p:cNvGrpSpPr>
            <p:nvPr userDrawn="1"/>
          </p:nvGrpSpPr>
          <p:grpSpPr bwMode="auto">
            <a:xfrm>
              <a:off x="3296507" y="2682351"/>
              <a:ext cx="383774" cy="383774"/>
              <a:chOff x="493" y="-227"/>
              <a:chExt cx="4770" cy="4770"/>
            </a:xfrm>
            <a:solidFill>
              <a:srgbClr val="00338D"/>
            </a:solidFill>
          </p:grpSpPr>
          <p:sp>
            <p:nvSpPr>
              <p:cNvPr id="27" name="Freeform 5"/>
              <p:cNvSpPr>
                <a:spLocks noEditPoints="1"/>
              </p:cNvSpPr>
              <p:nvPr userDrawn="1"/>
            </p:nvSpPr>
            <p:spPr bwMode="auto">
              <a:xfrm>
                <a:off x="493" y="-227"/>
                <a:ext cx="4770" cy="4770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 userDrawn="1"/>
            </p:nvSpPr>
            <p:spPr bwMode="auto">
              <a:xfrm>
                <a:off x="1654" y="934"/>
                <a:ext cx="2447" cy="2447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7"/>
              <p:cNvSpPr>
                <a:spLocks noChangeArrowheads="1"/>
              </p:cNvSpPr>
              <p:nvPr userDrawn="1"/>
            </p:nvSpPr>
            <p:spPr bwMode="auto">
              <a:xfrm>
                <a:off x="3864" y="598"/>
                <a:ext cx="573" cy="5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67431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64BCC-8A0E-43E4-96F7-738E1F0CB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775569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248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6183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547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614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</p:spPr>
        <p:txBody>
          <a:bodyPr/>
          <a:lstStyle>
            <a:lvl1pPr>
              <a:defRPr sz="1400" b="1" kern="0" spc="0">
                <a:solidFill>
                  <a:srgbClr val="00338D"/>
                </a:solidFill>
              </a:defRPr>
            </a:lvl1pPr>
            <a:lvl2pPr>
              <a:defRPr sz="1400" b="0" kern="0">
                <a:solidFill>
                  <a:schemeClr val="tx2"/>
                </a:solidFill>
              </a:defRPr>
            </a:lvl2pPr>
            <a:lvl3pPr>
              <a:defRPr sz="1400" kern="0">
                <a:solidFill>
                  <a:schemeClr val="tx1"/>
                </a:solidFill>
              </a:defRPr>
            </a:lvl3pPr>
            <a:lvl4pPr>
              <a:defRPr sz="14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4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22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2225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88844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0888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18576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76264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3951" y="2009775"/>
            <a:ext cx="1981300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2426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3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021" r="1760" b="9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120639" cy="685800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51717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1718" y="1343857"/>
            <a:ext cx="4168626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2- light right 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51717" y="3651129"/>
            <a:ext cx="4143543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717" y="4083779"/>
            <a:ext cx="1889125" cy="487363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852036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bg1">
              <a:lumMod val="85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71825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>
                <a:solidFill>
                  <a:schemeClr val="tx2"/>
                </a:solidFill>
              </a:defRPr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600" b="1" spc="0"/>
            </a:lvl1pPr>
            <a:lvl2pPr>
              <a:defRPr sz="1600" b="0"/>
            </a:lvl2pPr>
            <a:lvl3pPr>
              <a:defRPr sz="1600"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38E-6EE9-4E16-AB30-D7C7DA3DC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538" y="1630363"/>
            <a:ext cx="1906587" cy="563562"/>
          </a:xfrm>
          <a:solidFill>
            <a:srgbClr val="1E49E2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652417-F61A-4ABE-AAED-E30436B90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464" y="1630363"/>
            <a:ext cx="1906587" cy="563562"/>
          </a:xfrm>
          <a:solidFill>
            <a:schemeClr val="tx2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218554-B99A-45E3-9AE4-434D8CA5AD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0699" y="1630363"/>
            <a:ext cx="1906587" cy="563562"/>
          </a:xfrm>
          <a:solidFill>
            <a:schemeClr val="accent4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CA38BE-76B7-4635-8179-9D7DD99CD9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7934" y="1630363"/>
            <a:ext cx="1906587" cy="563562"/>
          </a:xfrm>
          <a:solidFill>
            <a:schemeClr val="accent3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020005-E0B8-4233-8022-8AC559F11D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0798" y="1630363"/>
            <a:ext cx="1906587" cy="563562"/>
          </a:xfrm>
          <a:solidFill>
            <a:schemeClr val="accent1"/>
          </a:solidFill>
        </p:spPr>
        <p:txBody>
          <a:bodyPr anchor="ctr"/>
          <a:lstStyle>
            <a:lvl1pPr algn="ctr">
              <a:defRPr sz="16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720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25185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719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3701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2438165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727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4325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4985095"/>
            <a:ext cx="5252400" cy="569387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792158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36415CC-18EE-44C6-AA6A-0C70BEB38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01" y="4240696"/>
            <a:ext cx="5748399" cy="1854200"/>
          </a:xfrm>
        </p:spPr>
        <p:txBody>
          <a:bodyPr anchor="b"/>
          <a:lstStyle>
            <a:lvl1pPr>
              <a:spcAft>
                <a:spcPts val="1000"/>
              </a:spcAft>
              <a:defRPr lang="en-US" sz="900" b="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000"/>
              </a:spcAft>
              <a:defRPr sz="900" b="0">
                <a:solidFill>
                  <a:schemeClr val="tx1"/>
                </a:solidFill>
              </a:defRPr>
            </a:lvl2pPr>
          </a:lstStyle>
          <a:p>
            <a:pPr marL="0" lv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1A20F0E-1C86-4DC6-957F-6F65AC8C2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01" y="3935061"/>
            <a:ext cx="3215651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4182B8-7E62-44CE-AE54-C464674E18B6}"/>
              </a:ext>
            </a:extLst>
          </p:cNvPr>
          <p:cNvGrpSpPr/>
          <p:nvPr userDrawn="1"/>
        </p:nvGrpSpPr>
        <p:grpSpPr>
          <a:xfrm>
            <a:off x="750811" y="3494012"/>
            <a:ext cx="2035175" cy="373163"/>
            <a:chOff x="1584001" y="2682350"/>
            <a:chExt cx="2094546" cy="384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DDC481-4310-4B64-9A5D-208CF9409F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335"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404136-6381-48A3-932A-AC26BF0178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824263-AD0D-4152-BFED-1CCF21CB8F58}"/>
                </a:ext>
              </a:extLst>
            </p:cNvPr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F49B6BE1-732C-47F7-8AC3-AD41EB4E311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9C076922-9A80-4B8C-AAD2-A8450426352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440F010-AD08-48DE-A162-07A7BB051D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BB7DCF77-C63C-4BBE-88C9-6A8B122B8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301" y="736722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441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US" sz="1000" b="0" noProof="0" dirty="0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06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4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4 – </a:t>
            </a:r>
            <a:br>
              <a:rPr lang="en-US" noProof="0"/>
            </a:br>
            <a:r>
              <a:rPr lang="en-US" noProof="0"/>
              <a:t>no image</a:t>
            </a:r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3"/>
            <a:ext cx="8450350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17580355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8181" y="6418047"/>
            <a:ext cx="381000" cy="25146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600" b="1" i="0">
                <a:solidFill>
                  <a:schemeClr val="tx1">
                    <a:lumMod val="85000"/>
                    <a:lumOff val="15000"/>
                  </a:schemeClr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</a:lstStyle>
          <a:p>
            <a:pPr defTabSz="366300"/>
            <a:fld id="{6FB6EF3F-FF5F-2148-9E03-7E3C61E65504}" type="slidenum">
              <a:rPr lang="en-US" smtClean="0"/>
              <a:pPr defTabSz="36630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98DE23B-AFF3-7F4D-8614-633CA0D2C9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3509" y="323799"/>
            <a:ext cx="10668000" cy="5416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>
                <a:solidFill>
                  <a:srgbClr val="0C233C"/>
                </a:solidFill>
                <a:latin typeface="KPMG Extralight" panose="020B0303030202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1A6F2A0-1BF0-0041-9949-BAA6E6D8B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199" y="6418046"/>
            <a:ext cx="4267200" cy="25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">
                <a:solidFill>
                  <a:schemeClr val="bg1">
                    <a:lumMod val="95000"/>
                  </a:schemeClr>
                </a:solidFill>
                <a:latin typeface="Univers for KPMG" panose="020B0603020202020204" pitchFamily="34" charset="0"/>
              </a:defRPr>
            </a:lvl1pPr>
          </a:lstStyle>
          <a:p>
            <a:r>
              <a:rPr lang="en-US" b="1" dirty="0">
                <a:cs typeface="Univers for KPMG" charset="0"/>
              </a:rPr>
              <a:t>© 2021 KPMG LLP, a Delaware limited liability partnership and the U.S. member firm of the KPMG network of independent member firms affiliated with KPMG International Cooperative (“KPMG International”), a Swiss entity. All rights reserved.</a:t>
            </a:r>
            <a:endParaRPr lang="en-US" b="1" dirty="0">
              <a:ea typeface="Univers for KPMG" charset="0"/>
              <a:cs typeface="Univers for KPM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795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2C7D4-D871-454E-AEC3-29DAB8064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3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19">
            <a:extLst>
              <a:ext uri="{FF2B5EF4-FFF2-40B4-BE49-F238E27FC236}">
                <a16:creationId xmlns:a16="http://schemas.microsoft.com/office/drawing/2014/main" id="{A74FF64D-450C-472C-BE26-78B44C978A28}"/>
              </a:ext>
            </a:extLst>
          </p:cNvPr>
          <p:cNvSpPr>
            <a:spLocks noEditPoints="1"/>
          </p:cNvSpPr>
          <p:nvPr/>
        </p:nvSpPr>
        <p:spPr bwMode="auto">
          <a:xfrm>
            <a:off x="992493" y="875630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7E51CF6-C863-4B25-AEE0-EFFC755E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493" y="1714499"/>
            <a:ext cx="6186402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F6FBD82-4035-4FC6-AFAA-E34AF95C1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2493" y="5299457"/>
            <a:ext cx="6129732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34881D-A4C5-43AB-9FFD-FA4B08A95D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493" y="5738688"/>
            <a:ext cx="1889125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09113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Right vertical dark image">
    <p:bg>
      <p:bgPr>
        <a:gradFill flip="none" rotWithShape="1">
          <a:gsLst>
            <a:gs pos="0">
              <a:srgbClr val="7213EA"/>
            </a:gs>
            <a:gs pos="100000">
              <a:srgbClr val="1E49E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D5EE-B5D5-4A8B-A32C-19C26F5703CD}"/>
              </a:ext>
            </a:extLst>
          </p:cNvPr>
          <p:cNvSpPr/>
          <p:nvPr userDrawn="1"/>
        </p:nvSpPr>
        <p:spPr>
          <a:xfrm>
            <a:off x="2883877" y="525546"/>
            <a:ext cx="8315936" cy="5821155"/>
          </a:xfrm>
          <a:prstGeom prst="rect">
            <a:avLst/>
          </a:prstGeom>
          <a:gradFill>
            <a:gsLst>
              <a:gs pos="0">
                <a:srgbClr val="00B8F5"/>
              </a:gs>
              <a:gs pos="100000">
                <a:srgbClr val="ACEA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491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91" y="5036400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C8B95B-00BB-46AB-8FBE-EE9448F0C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491" y="54108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451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- Right vertical dark image">
    <p:bg>
      <p:bgPr>
        <a:gradFill flip="none" rotWithShape="1">
          <a:gsLst>
            <a:gs pos="0">
              <a:srgbClr val="00B8F5"/>
            </a:gs>
            <a:gs pos="100000">
              <a:srgbClr val="ACEA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0A983-7846-4975-86BB-F66FDF94077C}"/>
              </a:ext>
            </a:extLst>
          </p:cNvPr>
          <p:cNvSpPr/>
          <p:nvPr userDrawn="1"/>
        </p:nvSpPr>
        <p:spPr>
          <a:xfrm>
            <a:off x="2883877" y="525546"/>
            <a:ext cx="8315936" cy="5821155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491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91" y="5036400"/>
            <a:ext cx="5486400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915F5694-9F32-44BB-AD81-4047D36EAF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853244-87D3-425B-AEC4-FB8736F39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491" y="54108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91749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84">
          <p15:clr>
            <a:srgbClr val="FBAE40"/>
          </p15:clr>
        </p15:guide>
        <p15:guide id="4" orient="horz" pos="336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8D130E-A492-49C5-B2D2-8360EE1AE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19">
            <a:extLst>
              <a:ext uri="{FF2B5EF4-FFF2-40B4-BE49-F238E27FC236}">
                <a16:creationId xmlns:a16="http://schemas.microsoft.com/office/drawing/2014/main" id="{A74FF64D-450C-472C-BE26-78B44C978A28}"/>
              </a:ext>
            </a:extLst>
          </p:cNvPr>
          <p:cNvSpPr>
            <a:spLocks noEditPoints="1"/>
          </p:cNvSpPr>
          <p:nvPr/>
        </p:nvSpPr>
        <p:spPr bwMode="auto">
          <a:xfrm>
            <a:off x="531032" y="608855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7E51CF6-C863-4B25-AEE0-EFFC755E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32" y="1396024"/>
            <a:ext cx="5849448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F6FBD82-4035-4FC6-AFAA-E34AF95C1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432" y="4882897"/>
            <a:ext cx="6129732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34881D-A4C5-43AB-9FFD-FA4B08A95D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432" y="5322128"/>
            <a:ext cx="1889125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4005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- Right vertical dark image">
    <p:bg>
      <p:bgPr>
        <a:gradFill flip="none" rotWithShape="1">
          <a:gsLst>
            <a:gs pos="0">
              <a:srgbClr val="00B8F5"/>
            </a:gs>
            <a:gs pos="100000">
              <a:srgbClr val="ACEA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D18143EE-A1FE-4A8C-A910-5D2ADD99F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875" y="525375"/>
            <a:ext cx="4056125" cy="5794464"/>
          </a:xfrm>
          <a:prstGeom prst="rect">
            <a:avLst/>
          </a:prstGeom>
          <a:ln w="6350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0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5036400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20E025-2A54-476F-A181-EABCDD78E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54396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372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608C1-8498-40DF-A212-66BBACD4C1AA}"/>
              </a:ext>
            </a:extLst>
          </p:cNvPr>
          <p:cNvSpPr/>
          <p:nvPr userDrawn="1"/>
        </p:nvSpPr>
        <p:spPr>
          <a:xfrm>
            <a:off x="-260" y="0"/>
            <a:ext cx="12192001" cy="6858000"/>
          </a:xfrm>
          <a:prstGeom prst="rect">
            <a:avLst/>
          </a:prstGeom>
          <a:gradFill flip="none" rotWithShape="1">
            <a:gsLst>
              <a:gs pos="49600">
                <a:srgbClr val="482EE6"/>
              </a:gs>
              <a:gs pos="0">
                <a:srgbClr val="7213EA"/>
              </a:gs>
              <a:gs pos="100000">
                <a:srgbClr val="1E49E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D19EC7-EADD-4997-B67F-27A1932C4E3C}"/>
              </a:ext>
            </a:extLst>
          </p:cNvPr>
          <p:cNvSpPr/>
          <p:nvPr/>
        </p:nvSpPr>
        <p:spPr>
          <a:xfrm>
            <a:off x="-260" y="0"/>
            <a:ext cx="12192260" cy="6858000"/>
          </a:xfrm>
          <a:prstGeom prst="rect">
            <a:avLst/>
          </a:prstGeom>
          <a:gradFill flip="none" rotWithShape="1">
            <a:gsLst>
              <a:gs pos="49600">
                <a:srgbClr val="482EE6"/>
              </a:gs>
              <a:gs pos="0">
                <a:srgbClr val="7213EA"/>
              </a:gs>
              <a:gs pos="100000">
                <a:srgbClr val="1E49E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9"/>
          <p:cNvSpPr>
            <a:spLocks noEditPoints="1"/>
          </p:cNvSpPr>
          <p:nvPr/>
        </p:nvSpPr>
        <p:spPr bwMode="auto">
          <a:xfrm>
            <a:off x="5343863" y="55517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43863" y="1394042"/>
            <a:ext cx="6581117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43863" y="5355958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43863" y="5788608"/>
            <a:ext cx="6541518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3E877053-2528-4C2F-95E9-C2268935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31" y="555173"/>
            <a:ext cx="4035630" cy="57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4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- Right vertical dark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000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FFA1665-F209-42D5-95D3-D240F01F7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5700638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67E4C4-6CFE-4C2A-A7D0-BEEF716EA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6103838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0A586E35-D35B-426F-B61B-81743C51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933" y="525546"/>
            <a:ext cx="4056005" cy="57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0243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765380DD-27C4-4905-8382-8B50E66FB2D3}"/>
              </a:ext>
            </a:extLst>
          </p:cNvPr>
          <p:cNvSpPr txBox="1">
            <a:spLocks/>
          </p:cNvSpPr>
          <p:nvPr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581B32D-CB57-4E30-B870-CC5BE82AA547}"/>
              </a:ext>
            </a:extLst>
          </p:cNvPr>
          <p:cNvSpPr>
            <a:spLocks noEditPoints="1"/>
          </p:cNvSpPr>
          <p:nvPr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7 – </a:t>
            </a:r>
            <a:br>
              <a:rPr lang="en-US" noProof="0"/>
            </a:br>
            <a:r>
              <a:rPr lang="en-US" noProof="0"/>
              <a:t>dark singular image</a:t>
            </a:r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0111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book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FD2A5B-245D-465D-801A-D610E1EC8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200" y="6025896"/>
            <a:ext cx="10185600" cy="182880"/>
          </a:xfrm>
        </p:spPr>
        <p:txBody>
          <a:bodyPr/>
          <a:lstStyle>
            <a:lvl1pPr>
              <a:defRPr sz="1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684886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1600"/>
            </a:lvl3pPr>
            <a:lvl4pPr>
              <a:defRPr sz="1600"/>
            </a:lvl4pPr>
            <a:lvl5pPr marL="566738" indent="-285750"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9872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5200" cy="4546800"/>
          </a:xfrm>
        </p:spPr>
        <p:txBody>
          <a:bodyPr/>
          <a:lstStyle>
            <a:lvl3pPr>
              <a:defRPr sz="1600"/>
            </a:lvl3pPr>
            <a:lvl4pPr>
              <a:defRPr sz="1600"/>
            </a:lvl4pPr>
            <a:lvl5pPr marL="566738" indent="-285750"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5363" y="431800"/>
            <a:ext cx="10195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818CD-E562-4A06-8DE7-C0FB78800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203200"/>
            <a:ext cx="10194925" cy="228600"/>
          </a:xfrm>
        </p:spPr>
        <p:txBody>
          <a:bodyPr anchor="b"/>
          <a:lstStyle>
            <a:lvl1pPr>
              <a:defRPr sz="1400" b="0" spc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99687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398D60-3AA9-4DD4-AFCF-8682C70E39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200" y="1322389"/>
            <a:ext cx="10185400" cy="518400"/>
          </a:xfrm>
        </p:spPr>
        <p:txBody>
          <a:bodyPr/>
          <a:lstStyle>
            <a:lvl1pPr>
              <a:defRPr kern="0"/>
            </a:lvl1pPr>
          </a:lstStyle>
          <a:p>
            <a:pPr lvl="0"/>
            <a:r>
              <a:rPr lang="en-US"/>
              <a:t>Introduction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50472"/>
            <a:ext cx="4968000" cy="382645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lang="en-US" sz="16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461963" indent="-2317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0613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969963" algn="l"/>
              </a:tabLs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2050472"/>
            <a:ext cx="4968000" cy="3826453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lang="en-US" sz="16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144588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 marL="56673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buClr>
                <a:srgbClr val="00338D"/>
              </a:buClr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spc="0"/>
            </a:lvl1pPr>
            <a:lvl2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 marL="717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183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29106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34128"/>
            <a:ext cx="4968000" cy="219029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b="0" kern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56673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buClr>
                <a:srgbClr val="00338D"/>
              </a:buClr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3734128"/>
            <a:ext cx="4968000" cy="219029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/>
            </a:lvl1pPr>
            <a:lvl2pPr>
              <a:lnSpc>
                <a:spcPct val="100000"/>
              </a:lnSpc>
              <a:spcAft>
                <a:spcPts val="600"/>
              </a:spcAft>
              <a:defRPr sz="1600" b="0" kern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717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A1736-8B5E-4C9A-87AA-3DF4FB6D6175}"/>
              </a:ext>
            </a:extLst>
          </p:cNvPr>
          <p:cNvSpPr/>
          <p:nvPr userDrawn="1"/>
        </p:nvSpPr>
        <p:spPr>
          <a:xfrm>
            <a:off x="0" y="1"/>
            <a:ext cx="12192000" cy="250166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952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22388"/>
            <a:ext cx="318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1322388"/>
            <a:ext cx="3187200" cy="4554538"/>
          </a:xfrm>
        </p:spPr>
        <p:txBody>
          <a:bodyPr/>
          <a:lstStyle>
            <a:lvl1pPr>
              <a:defRPr lang="en-US" sz="1800" b="1" kern="0" spc="0" baseline="0" dirty="0" smtClean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147763" indent="-285750"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1322388"/>
            <a:ext cx="3187200" cy="4554538"/>
          </a:xfrm>
        </p:spPr>
        <p:txBody>
          <a:bodyPr/>
          <a:lstStyle>
            <a:lvl1pPr>
              <a:defRPr lang="en-US" sz="1800" b="1" kern="0" spc="0" baseline="0" dirty="0" smtClean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7pPr>
              <a:defRPr sz="1800">
                <a:solidFill>
                  <a:schemeClr val="tx1"/>
                </a:solidFill>
              </a:defRPr>
            </a:lvl7pPr>
            <a:lvl8pPr>
              <a:defRPr sz="1800">
                <a:solidFill>
                  <a:schemeClr val="tx1"/>
                </a:solidFill>
              </a:defRPr>
            </a:lvl8pPr>
            <a:lvl9pPr marL="1147763" indent="-285750"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77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78182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556E2-BE1F-44EE-9130-13803F16A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300" y="1322389"/>
            <a:ext cx="10185400" cy="518400"/>
          </a:xfrm>
        </p:spPr>
        <p:txBody>
          <a:bodyPr/>
          <a:lstStyle>
            <a:lvl1pPr>
              <a:defRPr kern="0"/>
            </a:lvl1pPr>
          </a:lstStyle>
          <a:p>
            <a:pPr lvl="0"/>
            <a:r>
              <a:rPr lang="en-US"/>
              <a:t>Introduction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ED25C0-A7B2-43C8-9F39-0B32919B7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2400" y="2099303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8C5D259-9A10-4289-BFF7-753C1967CE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1500" y="2099303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8985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4E377F9-2C60-45CB-BCF8-E851A95E1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61AEB6B-CA8E-4FA0-8650-B7A8107D5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6000" y="1322388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37AF326-FC8A-4040-B3AF-FDB7E2EE7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800" y="1330900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B36BD5-944C-49FC-B3B4-BAC24555D9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41600" y="1330900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2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14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 5 Chevrons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199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78924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54649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30374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43098" y="1294228"/>
            <a:ext cx="2187614" cy="642485"/>
          </a:xfrm>
          <a:prstGeom prst="chevron">
            <a:avLst>
              <a:gd name="adj" fmla="val 31392"/>
            </a:avLst>
          </a:prstGeom>
          <a:gradFill>
            <a:gsLst>
              <a:gs pos="0">
                <a:srgbClr val="AB0D82"/>
              </a:gs>
              <a:gs pos="100000">
                <a:srgbClr val="7213EA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35875" y="1294228"/>
            <a:ext cx="2207488" cy="642485"/>
          </a:xfrm>
          <a:prstGeom prst="chevron">
            <a:avLst>
              <a:gd name="adj" fmla="val 33718"/>
            </a:avLst>
          </a:prstGeom>
          <a:gradFill>
            <a:gsLst>
              <a:gs pos="0">
                <a:srgbClr val="7213EA"/>
              </a:gs>
              <a:gs pos="100000">
                <a:srgbClr val="510DBC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7970" y="1294228"/>
            <a:ext cx="2173141" cy="642485"/>
          </a:xfrm>
          <a:prstGeom prst="chevron">
            <a:avLst>
              <a:gd name="adj" fmla="val 31392"/>
            </a:avLst>
          </a:prstGeom>
          <a:gradFill>
            <a:gsLst>
              <a:gs pos="0">
                <a:srgbClr val="510DBC"/>
              </a:gs>
              <a:gs pos="100000">
                <a:srgbClr val="1E49E2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26678" y="1294228"/>
            <a:ext cx="2144929" cy="642485"/>
          </a:xfrm>
          <a:prstGeom prst="chevron">
            <a:avLst>
              <a:gd name="adj" fmla="val 29066"/>
            </a:avLst>
          </a:prstGeom>
          <a:gradFill>
            <a:gsLst>
              <a:gs pos="0">
                <a:srgbClr val="1E49E2"/>
              </a:gs>
              <a:gs pos="100000">
                <a:srgbClr val="00338D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7960" y="1294228"/>
            <a:ext cx="2173141" cy="642485"/>
          </a:xfrm>
          <a:prstGeom prst="chevron">
            <a:avLst>
              <a:gd name="adj" fmla="val 29066"/>
            </a:avLst>
          </a:prstGeom>
          <a:gradFill>
            <a:gsLst>
              <a:gs pos="0">
                <a:srgbClr val="00338D"/>
              </a:gs>
              <a:gs pos="100000">
                <a:srgbClr val="002060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06097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8E2F64-CAD3-4AE6-9160-27F347F7328E}"/>
              </a:ext>
            </a:extLst>
          </p:cNvPr>
          <p:cNvSpPr/>
          <p:nvPr/>
        </p:nvSpPr>
        <p:spPr>
          <a:xfrm>
            <a:off x="1003199" y="5908431"/>
            <a:ext cx="1943249" cy="85968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E3611-6275-475C-AF6C-C7D2E35EF598}"/>
              </a:ext>
            </a:extLst>
          </p:cNvPr>
          <p:cNvSpPr/>
          <p:nvPr/>
        </p:nvSpPr>
        <p:spPr>
          <a:xfrm>
            <a:off x="5146981" y="5908430"/>
            <a:ext cx="1952319" cy="92319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BF6DC8-2C9E-40E6-B7CD-E9FE18F5AD68}"/>
              </a:ext>
            </a:extLst>
          </p:cNvPr>
          <p:cNvSpPr/>
          <p:nvPr/>
        </p:nvSpPr>
        <p:spPr>
          <a:xfrm>
            <a:off x="7222637" y="5908430"/>
            <a:ext cx="1953114" cy="85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761299-327C-4928-9D84-F8EF4D8516FC}"/>
              </a:ext>
            </a:extLst>
          </p:cNvPr>
          <p:cNvSpPr/>
          <p:nvPr/>
        </p:nvSpPr>
        <p:spPr>
          <a:xfrm>
            <a:off x="9296400" y="5908430"/>
            <a:ext cx="1962835" cy="8596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7FF8FD-742D-4B56-BB59-898D4E7ED9C5}"/>
              </a:ext>
            </a:extLst>
          </p:cNvPr>
          <p:cNvSpPr/>
          <p:nvPr userDrawn="1"/>
        </p:nvSpPr>
        <p:spPr>
          <a:xfrm>
            <a:off x="3078924" y="5908431"/>
            <a:ext cx="1935581" cy="92318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47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87245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38E-6EE9-4E16-AB30-D7C7DA3DC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538" y="1630363"/>
            <a:ext cx="1906587" cy="563562"/>
          </a:xfrm>
          <a:solidFill>
            <a:srgbClr val="1E49E2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652417-F61A-4ABE-AAED-E30436B90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464" y="1630363"/>
            <a:ext cx="1906587" cy="563562"/>
          </a:xfrm>
          <a:solidFill>
            <a:schemeClr val="tx2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218554-B99A-45E3-9AE4-434D8CA5AD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0699" y="1630363"/>
            <a:ext cx="1906587" cy="563562"/>
          </a:xfrm>
          <a:solidFill>
            <a:schemeClr val="accent4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CA38BE-76B7-4635-8179-9D7DD99CD9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7934" y="1630363"/>
            <a:ext cx="1906587" cy="563562"/>
          </a:xfrm>
          <a:solidFill>
            <a:schemeClr val="accent3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020005-E0B8-4233-8022-8AC559F11D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0798" y="1630363"/>
            <a:ext cx="1906587" cy="563562"/>
          </a:xfrm>
          <a:solidFill>
            <a:schemeClr val="accent1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6417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04226E-EE2B-456C-B755-B27FB56F05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675973"/>
            <a:ext cx="1131897" cy="1554907"/>
          </a:xfr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lvl1pPr algn="ctr">
              <a:defRPr kumimoji="0" lang="en-US" sz="7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#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AEEB15-711A-422A-8181-97EDF5829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56619"/>
            <a:ext cx="5092699" cy="520305"/>
          </a:xfrm>
        </p:spPr>
        <p:txBody>
          <a:bodyPr anchor="b"/>
          <a:lstStyle>
            <a:lvl1pPr>
              <a:defRPr kern="0" spc="0" baseline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85A893-E2C2-4E62-A1DE-835DB19E82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5363" y="655320"/>
            <a:ext cx="3799745" cy="522160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kern="0" spc="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429000"/>
            <a:ext cx="5092800" cy="1554920"/>
          </a:xfrm>
        </p:spPr>
        <p:txBody>
          <a:bodyPr/>
          <a:lstStyle>
            <a:lvl1pPr>
              <a:lnSpc>
                <a:spcPct val="80000"/>
              </a:lnSpc>
              <a:defRPr sz="4800" kern="0" spc="0" baseline="0"/>
            </a:lvl1pPr>
          </a:lstStyle>
          <a:p>
            <a:r>
              <a:rPr lang="en-US"/>
              <a:t>Divider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681979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1">
    <p:bg>
      <p:bgPr>
        <a:gradFill>
          <a:gsLst>
            <a:gs pos="0">
              <a:schemeClr val="accent3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3E0780-830A-4278-85D5-4D462D0A808B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7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198635"/>
            <a:ext cx="876300" cy="69056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A1FF0044-DDE9-4B92-A963-BA777C673E15}"/>
              </a:ext>
            </a:extLst>
          </p:cNvPr>
          <p:cNvSpPr txBox="1">
            <a:spLocks/>
          </p:cNvSpPr>
          <p:nvPr userDrawn="1"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3EC8E3FB-B9A3-445E-9265-4B2D29983B1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D1744-588A-436F-89DF-AE0F1451DB86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872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gradFill>
          <a:gsLst>
            <a:gs pos="0">
              <a:srgbClr val="7213EA"/>
            </a:gs>
            <a:gs pos="72000">
              <a:srgbClr val="1E49E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04888" y="1435300"/>
            <a:ext cx="5659437" cy="3510000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7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Divider copy goes here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1004888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4888" y="5390900"/>
            <a:ext cx="5633040" cy="216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2762EFE-3F58-47B8-AD06-A42B3784F3DA}"/>
              </a:ext>
            </a:extLst>
          </p:cNvPr>
          <p:cNvSpPr txBox="1">
            <a:spLocks/>
          </p:cNvSpPr>
          <p:nvPr userDrawn="1"/>
        </p:nvSpPr>
        <p:spPr>
          <a:xfrm>
            <a:off x="10739438" y="6426200"/>
            <a:ext cx="449655" cy="14941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4CB4E09-9BD1-4461-A935-0032E840194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2B6BD-1FCD-48F0-A09E-979A4192B244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295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1E28F-237E-4B01-BF9C-C8042013C08A}"/>
              </a:ext>
            </a:extLst>
          </p:cNvPr>
          <p:cNvGrpSpPr/>
          <p:nvPr userDrawn="1"/>
        </p:nvGrpSpPr>
        <p:grpSpPr>
          <a:xfrm>
            <a:off x="1004700" y="3642109"/>
            <a:ext cx="2094546" cy="384049"/>
            <a:chOff x="1584001" y="2682350"/>
            <a:chExt cx="2094546" cy="384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E54AF9-0D4D-4F59-9BC6-25729328AA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A77FEF-D001-4009-B71B-FDE458CB63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90F5B-DF4C-4ECE-8754-C6E65A4B2150}"/>
                </a:ext>
              </a:extLst>
            </p:cNvPr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FFF0C2C-98F9-43DA-8B10-E877CF383DB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A3DE4F30-0138-4AAC-8443-A4E53CC363A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E6EA279C-8F6B-4F42-B1BC-EAB37863CD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" name="Freeform 19">
            <a:extLst>
              <a:ext uri="{FF2B5EF4-FFF2-40B4-BE49-F238E27FC236}">
                <a16:creationId xmlns:a16="http://schemas.microsoft.com/office/drawing/2014/main" id="{0B1FB3A7-59CA-4A46-A457-2A3536CA08D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70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47A2ED1-B807-43EC-830D-1F294F04FCBA}"/>
              </a:ext>
            </a:extLst>
          </p:cNvPr>
          <p:cNvSpPr txBox="1">
            <a:spLocks/>
          </p:cNvSpPr>
          <p:nvPr userDrawn="1"/>
        </p:nvSpPr>
        <p:spPr>
          <a:xfrm>
            <a:off x="1004700" y="4089609"/>
            <a:ext cx="2411738" cy="2501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5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kpmg.com/socialmedia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36CCF-DA51-4B84-92F9-AC52F8DC1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677" y="4599050"/>
            <a:ext cx="7213600" cy="1887538"/>
          </a:xfrm>
        </p:spPr>
        <p:txBody>
          <a:bodyPr/>
          <a:lstStyle>
            <a:lvl1pPr>
              <a:defRPr kumimoji="0" lang="en-US" sz="1100" b="0" i="0" u="none" strike="noStrike" kern="1200" cap="none" spc="0" normalizeH="0" baseline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66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81638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3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Right vertical dark image">
    <p:bg>
      <p:bgPr>
        <a:gradFill flip="none" rotWithShape="1">
          <a:gsLst>
            <a:gs pos="0">
              <a:srgbClr val="7213EA"/>
            </a:gs>
            <a:gs pos="100000">
              <a:srgbClr val="1E49E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D5EE-B5D5-4A8B-A32C-19C26F5703CD}"/>
              </a:ext>
            </a:extLst>
          </p:cNvPr>
          <p:cNvSpPr/>
          <p:nvPr userDrawn="1"/>
        </p:nvSpPr>
        <p:spPr>
          <a:xfrm>
            <a:off x="2883877" y="525546"/>
            <a:ext cx="8315936" cy="5821155"/>
          </a:xfrm>
          <a:prstGeom prst="rect">
            <a:avLst/>
          </a:prstGeom>
          <a:gradFill>
            <a:gsLst>
              <a:gs pos="0">
                <a:srgbClr val="00B8F5"/>
              </a:gs>
              <a:gs pos="100000">
                <a:srgbClr val="ACEA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491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91" y="5036400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C8B95B-00BB-46AB-8FBE-EE9448F0C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491" y="54108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2803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- Right vertical dark image">
    <p:bg>
      <p:bgPr>
        <a:gradFill flip="none" rotWithShape="1">
          <a:gsLst>
            <a:gs pos="0">
              <a:srgbClr val="00B8F5"/>
            </a:gs>
            <a:gs pos="100000">
              <a:srgbClr val="ACEA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0A983-7846-4975-86BB-F66FDF94077C}"/>
              </a:ext>
            </a:extLst>
          </p:cNvPr>
          <p:cNvSpPr/>
          <p:nvPr userDrawn="1"/>
        </p:nvSpPr>
        <p:spPr>
          <a:xfrm>
            <a:off x="2883877" y="525546"/>
            <a:ext cx="8315936" cy="5821155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491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91" y="5036400"/>
            <a:ext cx="5486400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915F5694-9F32-44BB-AD81-4047D36EAF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853244-87D3-425B-AEC4-FB8736F39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491" y="54108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7296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84">
          <p15:clr>
            <a:srgbClr val="FBAE40"/>
          </p15:clr>
        </p15:guide>
        <p15:guide id="4" orient="horz" pos="3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8D130E-A492-49C5-B2D2-8360EE1AE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19">
            <a:extLst>
              <a:ext uri="{FF2B5EF4-FFF2-40B4-BE49-F238E27FC236}">
                <a16:creationId xmlns:a16="http://schemas.microsoft.com/office/drawing/2014/main" id="{A74FF64D-450C-472C-BE26-78B44C978A28}"/>
              </a:ext>
            </a:extLst>
          </p:cNvPr>
          <p:cNvSpPr>
            <a:spLocks noEditPoints="1"/>
          </p:cNvSpPr>
          <p:nvPr/>
        </p:nvSpPr>
        <p:spPr bwMode="auto">
          <a:xfrm>
            <a:off x="531032" y="608855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7E51CF6-C863-4B25-AEE0-EFFC755E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32" y="1396024"/>
            <a:ext cx="5849448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F6FBD82-4035-4FC6-AFAA-E34AF95C1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432" y="4882897"/>
            <a:ext cx="6129732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34881D-A4C5-43AB-9FFD-FA4B08A95D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432" y="5322128"/>
            <a:ext cx="1889125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4390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- Right vertical dark image">
    <p:bg>
      <p:bgPr>
        <a:gradFill flip="none" rotWithShape="1">
          <a:gsLst>
            <a:gs pos="0">
              <a:srgbClr val="00B8F5"/>
            </a:gs>
            <a:gs pos="100000">
              <a:srgbClr val="ACEA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D18143EE-A1FE-4A8C-A910-5D2ADD99F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875" y="525375"/>
            <a:ext cx="4056125" cy="5794464"/>
          </a:xfrm>
          <a:prstGeom prst="rect">
            <a:avLst/>
          </a:prstGeom>
          <a:ln w="6350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0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5036400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20E025-2A54-476F-A181-EABCDD78E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54396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2134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608C1-8498-40DF-A212-66BBACD4C1AA}"/>
              </a:ext>
            </a:extLst>
          </p:cNvPr>
          <p:cNvSpPr/>
          <p:nvPr userDrawn="1"/>
        </p:nvSpPr>
        <p:spPr>
          <a:xfrm>
            <a:off x="-260" y="0"/>
            <a:ext cx="12192001" cy="6858000"/>
          </a:xfrm>
          <a:prstGeom prst="rect">
            <a:avLst/>
          </a:prstGeom>
          <a:gradFill flip="none" rotWithShape="1">
            <a:gsLst>
              <a:gs pos="49600">
                <a:srgbClr val="482EE6"/>
              </a:gs>
              <a:gs pos="0">
                <a:srgbClr val="7213EA"/>
              </a:gs>
              <a:gs pos="100000">
                <a:srgbClr val="1E49E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D19EC7-EADD-4997-B67F-27A1932C4E3C}"/>
              </a:ext>
            </a:extLst>
          </p:cNvPr>
          <p:cNvSpPr/>
          <p:nvPr/>
        </p:nvSpPr>
        <p:spPr>
          <a:xfrm>
            <a:off x="-260" y="0"/>
            <a:ext cx="12192260" cy="6858000"/>
          </a:xfrm>
          <a:prstGeom prst="rect">
            <a:avLst/>
          </a:prstGeom>
          <a:gradFill flip="none" rotWithShape="1">
            <a:gsLst>
              <a:gs pos="49600">
                <a:srgbClr val="482EE6"/>
              </a:gs>
              <a:gs pos="0">
                <a:srgbClr val="7213EA"/>
              </a:gs>
              <a:gs pos="100000">
                <a:srgbClr val="1E49E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9"/>
          <p:cNvSpPr>
            <a:spLocks noEditPoints="1"/>
          </p:cNvSpPr>
          <p:nvPr/>
        </p:nvSpPr>
        <p:spPr bwMode="auto">
          <a:xfrm>
            <a:off x="5343863" y="55517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43863" y="1394042"/>
            <a:ext cx="6581117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43863" y="5355958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43863" y="5788608"/>
            <a:ext cx="6541518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3E877053-2528-4C2F-95E9-C2268935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31" y="555173"/>
            <a:ext cx="4035630" cy="57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40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- Right vertical dark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000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FFA1665-F209-42D5-95D3-D240F01F7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5700638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67E4C4-6CFE-4C2A-A7D0-BEEF716EA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6103838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0A586E35-D35B-426F-B61B-81743C51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933" y="525546"/>
            <a:ext cx="4056005" cy="57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68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765380DD-27C4-4905-8382-8B50E66FB2D3}"/>
              </a:ext>
            </a:extLst>
          </p:cNvPr>
          <p:cNvSpPr txBox="1">
            <a:spLocks/>
          </p:cNvSpPr>
          <p:nvPr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581B32D-CB57-4E30-B870-CC5BE82AA547}"/>
              </a:ext>
            </a:extLst>
          </p:cNvPr>
          <p:cNvSpPr>
            <a:spLocks noEditPoints="1"/>
          </p:cNvSpPr>
          <p:nvPr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5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3848752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48752" y="1343857"/>
            <a:ext cx="6581117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10</a:t>
            </a:r>
            <a:br>
              <a:rPr lang="en-US" noProof="0"/>
            </a:br>
            <a:r>
              <a:rPr lang="en-US" noProof="0"/>
              <a:t>dark left</a:t>
            </a:r>
            <a:br>
              <a:rPr lang="en-US" noProof="0"/>
            </a:br>
            <a:r>
              <a:rPr lang="en-US" noProof="0"/>
              <a:t>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48752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48752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201015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1600"/>
            </a:lvl3pPr>
            <a:lvl4pPr>
              <a:defRPr sz="1600"/>
            </a:lvl4pPr>
            <a:lvl5pPr marL="566738" indent="-285750"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61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5200" cy="4546800"/>
          </a:xfrm>
        </p:spPr>
        <p:txBody>
          <a:bodyPr/>
          <a:lstStyle>
            <a:lvl3pPr>
              <a:defRPr sz="1600"/>
            </a:lvl3pPr>
            <a:lvl4pPr>
              <a:defRPr sz="1600"/>
            </a:lvl4pPr>
            <a:lvl5pPr marL="566738" indent="-285750"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5363" y="431800"/>
            <a:ext cx="10195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818CD-E562-4A06-8DE7-C0FB78800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203200"/>
            <a:ext cx="10194925" cy="228600"/>
          </a:xfrm>
        </p:spPr>
        <p:txBody>
          <a:bodyPr anchor="b"/>
          <a:lstStyle>
            <a:lvl1pPr>
              <a:defRPr sz="1400" b="0" spc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713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398D60-3AA9-4DD4-AFCF-8682C70E39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200" y="1322389"/>
            <a:ext cx="10185400" cy="518400"/>
          </a:xfrm>
        </p:spPr>
        <p:txBody>
          <a:bodyPr/>
          <a:lstStyle>
            <a:lvl1pPr>
              <a:defRPr kern="0"/>
            </a:lvl1pPr>
          </a:lstStyle>
          <a:p>
            <a:pPr lvl="0"/>
            <a:r>
              <a:rPr lang="en-US"/>
              <a:t>Introduction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50472"/>
            <a:ext cx="4968000" cy="382645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lang="en-US" sz="16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461963" indent="-2317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0613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969963" algn="l"/>
              </a:tabLs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2050472"/>
            <a:ext cx="4968000" cy="3826453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lang="en-US" sz="16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144588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2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 marL="56673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buClr>
                <a:srgbClr val="00338D"/>
              </a:buClr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spc="0"/>
            </a:lvl1pPr>
            <a:lvl2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 marL="717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88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29106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34128"/>
            <a:ext cx="4968000" cy="219029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b="0" kern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56673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buClr>
                <a:srgbClr val="00338D"/>
              </a:buClr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3734128"/>
            <a:ext cx="4968000" cy="219029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/>
            </a:lvl1pPr>
            <a:lvl2pPr>
              <a:lnSpc>
                <a:spcPct val="100000"/>
              </a:lnSpc>
              <a:spcAft>
                <a:spcPts val="600"/>
              </a:spcAft>
              <a:defRPr sz="1600" b="0" kern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717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A1736-8B5E-4C9A-87AA-3DF4FB6D6175}"/>
              </a:ext>
            </a:extLst>
          </p:cNvPr>
          <p:cNvSpPr/>
          <p:nvPr userDrawn="1"/>
        </p:nvSpPr>
        <p:spPr>
          <a:xfrm>
            <a:off x="0" y="1"/>
            <a:ext cx="12192000" cy="250166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69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22388"/>
            <a:ext cx="318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1322388"/>
            <a:ext cx="3187200" cy="4554538"/>
          </a:xfrm>
        </p:spPr>
        <p:txBody>
          <a:bodyPr/>
          <a:lstStyle>
            <a:lvl1pPr>
              <a:defRPr lang="en-US" sz="1800" b="1" kern="0" spc="0" baseline="0" dirty="0" smtClean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147763" indent="-285750"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1322388"/>
            <a:ext cx="3187200" cy="4554538"/>
          </a:xfrm>
        </p:spPr>
        <p:txBody>
          <a:bodyPr/>
          <a:lstStyle>
            <a:lvl1pPr>
              <a:defRPr lang="en-US" sz="1800" b="1" kern="0" spc="0" baseline="0" dirty="0" smtClean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7pPr>
              <a:defRPr sz="1800">
                <a:solidFill>
                  <a:schemeClr val="tx1"/>
                </a:solidFill>
              </a:defRPr>
            </a:lvl7pPr>
            <a:lvl8pPr>
              <a:defRPr sz="1800">
                <a:solidFill>
                  <a:schemeClr val="tx1"/>
                </a:solidFill>
              </a:defRPr>
            </a:lvl8pPr>
            <a:lvl9pPr marL="1147763" indent="-285750"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85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78182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556E2-BE1F-44EE-9130-13803F16A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300" y="1322389"/>
            <a:ext cx="10185400" cy="518400"/>
          </a:xfrm>
        </p:spPr>
        <p:txBody>
          <a:bodyPr/>
          <a:lstStyle>
            <a:lvl1pPr>
              <a:defRPr kern="0"/>
            </a:lvl1pPr>
          </a:lstStyle>
          <a:p>
            <a:pPr lvl="0"/>
            <a:r>
              <a:rPr lang="en-US"/>
              <a:t>Introduction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ED25C0-A7B2-43C8-9F39-0B32919B7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2400" y="2099303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8C5D259-9A10-4289-BFF7-753C1967CE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1500" y="2099303"/>
            <a:ext cx="3187200" cy="3798744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99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4E377F9-2C60-45CB-BCF8-E851A95E1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61AEB6B-CA8E-4FA0-8650-B7A8107D5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6000" y="1322388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37AF326-FC8A-4040-B3AF-FDB7E2EE7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800" y="1330900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B36BD5-944C-49FC-B3B4-BAC24555D9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41600" y="1330900"/>
            <a:ext cx="234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3pPr>
              <a:defRPr kern="0">
                <a:solidFill>
                  <a:schemeClr val="tx1"/>
                </a:solidFill>
              </a:defRPr>
            </a:lvl3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8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 5 Chevrons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199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78924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54649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30374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43098" y="1294228"/>
            <a:ext cx="2187614" cy="642485"/>
          </a:xfrm>
          <a:prstGeom prst="chevron">
            <a:avLst>
              <a:gd name="adj" fmla="val 31392"/>
            </a:avLst>
          </a:prstGeom>
          <a:gradFill>
            <a:gsLst>
              <a:gs pos="0">
                <a:srgbClr val="AB0D82"/>
              </a:gs>
              <a:gs pos="100000">
                <a:srgbClr val="7213EA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35875" y="1294228"/>
            <a:ext cx="2207488" cy="642485"/>
          </a:xfrm>
          <a:prstGeom prst="chevron">
            <a:avLst>
              <a:gd name="adj" fmla="val 33718"/>
            </a:avLst>
          </a:prstGeom>
          <a:gradFill>
            <a:gsLst>
              <a:gs pos="0">
                <a:srgbClr val="7213EA"/>
              </a:gs>
              <a:gs pos="100000">
                <a:srgbClr val="510DBC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7970" y="1294228"/>
            <a:ext cx="2173141" cy="642485"/>
          </a:xfrm>
          <a:prstGeom prst="chevron">
            <a:avLst>
              <a:gd name="adj" fmla="val 31392"/>
            </a:avLst>
          </a:prstGeom>
          <a:gradFill>
            <a:gsLst>
              <a:gs pos="0">
                <a:srgbClr val="510DBC"/>
              </a:gs>
              <a:gs pos="100000">
                <a:srgbClr val="1E49E2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26678" y="1294228"/>
            <a:ext cx="2144929" cy="642485"/>
          </a:xfrm>
          <a:prstGeom prst="chevron">
            <a:avLst>
              <a:gd name="adj" fmla="val 29066"/>
            </a:avLst>
          </a:prstGeom>
          <a:gradFill>
            <a:gsLst>
              <a:gs pos="0">
                <a:srgbClr val="1E49E2"/>
              </a:gs>
              <a:gs pos="100000">
                <a:srgbClr val="00338D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7960" y="1294228"/>
            <a:ext cx="2173141" cy="642485"/>
          </a:xfrm>
          <a:prstGeom prst="chevron">
            <a:avLst>
              <a:gd name="adj" fmla="val 29066"/>
            </a:avLst>
          </a:prstGeom>
          <a:gradFill>
            <a:gsLst>
              <a:gs pos="0">
                <a:srgbClr val="00338D"/>
              </a:gs>
              <a:gs pos="100000">
                <a:srgbClr val="002060"/>
              </a:gs>
            </a:gsLst>
            <a:lin ang="0" scaled="0"/>
          </a:gradFill>
        </p:spPr>
        <p:txBody>
          <a:bodyPr vert="horz" lIns="108000" tIns="108000" rIns="108000" bIns="108000" rtlCol="0" anchor="ctr" anchorCtr="0">
            <a:noAutofit/>
          </a:bodyPr>
          <a:lstStyle>
            <a:lvl1pPr>
              <a:defRPr lang="en-GB" sz="1600" b="1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06097" y="1936712"/>
            <a:ext cx="1922881" cy="3940213"/>
          </a:xfrm>
          <a:solidFill>
            <a:srgbClr val="DCDCDC"/>
          </a:solidFill>
        </p:spPr>
        <p:txBody>
          <a:bodyPr lIns="108000" tIns="108000" rIns="108000" bIns="108000"/>
          <a:lstStyle>
            <a:lvl1pPr algn="l">
              <a:defRPr sz="1600" b="1" kern="0">
                <a:solidFill>
                  <a:srgbClr val="00338D"/>
                </a:solidFill>
              </a:defRPr>
            </a:lvl1pPr>
            <a:lvl2pPr algn="l">
              <a:defRPr sz="1600" kern="0">
                <a:solidFill>
                  <a:schemeClr val="tx1"/>
                </a:solidFill>
              </a:defRPr>
            </a:lvl2pPr>
            <a:lvl3pPr algn="l">
              <a:defRPr sz="1600" kern="0">
                <a:solidFill>
                  <a:schemeClr val="tx1"/>
                </a:solidFill>
              </a:defRPr>
            </a:lvl3pPr>
            <a:lvl4pPr algn="l">
              <a:defRPr sz="1600" kern="0">
                <a:solidFill>
                  <a:schemeClr val="tx1"/>
                </a:solidFill>
              </a:defRPr>
            </a:lvl4pPr>
            <a:lvl5pPr algn="l">
              <a:defRPr sz="1600" ker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8E2F64-CAD3-4AE6-9160-27F347F7328E}"/>
              </a:ext>
            </a:extLst>
          </p:cNvPr>
          <p:cNvSpPr/>
          <p:nvPr/>
        </p:nvSpPr>
        <p:spPr>
          <a:xfrm>
            <a:off x="1003199" y="5908431"/>
            <a:ext cx="1943249" cy="85968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E3611-6275-475C-AF6C-C7D2E35EF598}"/>
              </a:ext>
            </a:extLst>
          </p:cNvPr>
          <p:cNvSpPr/>
          <p:nvPr/>
        </p:nvSpPr>
        <p:spPr>
          <a:xfrm>
            <a:off x="5146981" y="5908430"/>
            <a:ext cx="1952319" cy="92319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BF6DC8-2C9E-40E6-B7CD-E9FE18F5AD68}"/>
              </a:ext>
            </a:extLst>
          </p:cNvPr>
          <p:cNvSpPr/>
          <p:nvPr/>
        </p:nvSpPr>
        <p:spPr>
          <a:xfrm>
            <a:off x="7222637" y="5908430"/>
            <a:ext cx="1953114" cy="85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761299-327C-4928-9D84-F8EF4D8516FC}"/>
              </a:ext>
            </a:extLst>
          </p:cNvPr>
          <p:cNvSpPr/>
          <p:nvPr/>
        </p:nvSpPr>
        <p:spPr>
          <a:xfrm>
            <a:off x="9296400" y="5908430"/>
            <a:ext cx="1962835" cy="8596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7FF8FD-742D-4B56-BB59-898D4E7ED9C5}"/>
              </a:ext>
            </a:extLst>
          </p:cNvPr>
          <p:cNvSpPr/>
          <p:nvPr userDrawn="1"/>
        </p:nvSpPr>
        <p:spPr>
          <a:xfrm>
            <a:off x="3078924" y="5908431"/>
            <a:ext cx="1935581" cy="92318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– </a:t>
            </a:r>
            <a:br>
              <a:rPr lang="en-US" noProof="0"/>
            </a:br>
            <a:r>
              <a:rPr lang="en-US" noProof="0"/>
              <a:t>no image</a:t>
            </a:r>
          </a:p>
        </p:txBody>
      </p:sp>
      <p:sp>
        <p:nvSpPr>
          <p:cNvPr id="17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9585833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7EC625-DE37-4829-ACBE-0373F0B82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2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7C46F-D057-4106-9B45-A730A557B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26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33DBCF-2199-4682-AAC2-C3FC0CBE9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420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30E5C8-8660-4D01-AD3B-CEEFB37F7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400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404CCF0-6C3D-42EE-9F8D-FE237FEEB1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80798" y="1322388"/>
            <a:ext cx="1899657" cy="4554538"/>
          </a:xfrm>
          <a:solidFill>
            <a:srgbClr val="E5E5E5"/>
          </a:solidFill>
        </p:spPr>
        <p:txBody>
          <a:bodyPr lIns="91440" tIns="1005840" rIns="91440"/>
          <a:lstStyle>
            <a:lvl1pPr>
              <a:defRPr sz="1800" b="1" spc="0"/>
            </a:lvl1pPr>
            <a:lvl2pPr>
              <a:defRPr sz="1600" b="0"/>
            </a:lvl2pPr>
            <a:lvl3pPr>
              <a:defRPr kern="0"/>
            </a:lvl3pPr>
            <a:lvl4pPr>
              <a:defRPr sz="1600" kern="0"/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/>
            </a:lvl5pPr>
            <a:lvl7pPr>
              <a:defRPr sz="1600"/>
            </a:lvl7pPr>
            <a:lvl8pPr>
              <a:defRPr sz="1600"/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338D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38E-6EE9-4E16-AB30-D7C7DA3DC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538" y="1630363"/>
            <a:ext cx="1906587" cy="563562"/>
          </a:xfrm>
          <a:solidFill>
            <a:srgbClr val="1E49E2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652417-F61A-4ABE-AAED-E30436B90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464" y="1630363"/>
            <a:ext cx="1906587" cy="563562"/>
          </a:xfrm>
          <a:solidFill>
            <a:schemeClr val="tx2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218554-B99A-45E3-9AE4-434D8CA5AD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0699" y="1630363"/>
            <a:ext cx="1906587" cy="563562"/>
          </a:xfrm>
          <a:solidFill>
            <a:schemeClr val="accent4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CA38BE-76B7-4635-8179-9D7DD99CD9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7934" y="1630363"/>
            <a:ext cx="1906587" cy="563562"/>
          </a:xfrm>
          <a:solidFill>
            <a:schemeClr val="accent3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020005-E0B8-4233-8022-8AC559F11D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0798" y="1630363"/>
            <a:ext cx="1906587" cy="563562"/>
          </a:xfrm>
          <a:solidFill>
            <a:schemeClr val="accent1"/>
          </a:solidFill>
        </p:spPr>
        <p:txBody>
          <a:bodyPr anchor="ctr"/>
          <a:lstStyle>
            <a:lvl1pPr algn="ctr">
              <a:defRPr sz="1800" b="1" ker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48459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04226E-EE2B-456C-B755-B27FB56F05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675973"/>
            <a:ext cx="1131897" cy="1554907"/>
          </a:xfr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lvl1pPr algn="ctr">
              <a:defRPr kumimoji="0" lang="en-US" sz="7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#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AEEB15-711A-422A-8181-97EDF5829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56619"/>
            <a:ext cx="5092699" cy="520305"/>
          </a:xfrm>
        </p:spPr>
        <p:txBody>
          <a:bodyPr anchor="b"/>
          <a:lstStyle>
            <a:lvl1pPr>
              <a:defRPr kern="0" spc="0" baseline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85A893-E2C2-4E62-A1DE-835DB19E82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5363" y="655320"/>
            <a:ext cx="3799745" cy="522160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kern="0" spc="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429000"/>
            <a:ext cx="5092800" cy="1554920"/>
          </a:xfrm>
        </p:spPr>
        <p:txBody>
          <a:bodyPr/>
          <a:lstStyle>
            <a:lvl1pPr>
              <a:lnSpc>
                <a:spcPct val="80000"/>
              </a:lnSpc>
              <a:defRPr sz="4800" kern="0" spc="0" baseline="0"/>
            </a:lvl1pPr>
          </a:lstStyle>
          <a:p>
            <a:r>
              <a:rPr lang="en-US"/>
              <a:t>Divider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531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1">
    <p:bg>
      <p:bgPr>
        <a:gradFill>
          <a:gsLst>
            <a:gs pos="0">
              <a:schemeClr val="accent3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3E0780-830A-4278-85D5-4D462D0A808B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7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198635"/>
            <a:ext cx="876300" cy="690562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A1FF0044-DDE9-4B92-A963-BA777C673E15}"/>
              </a:ext>
            </a:extLst>
          </p:cNvPr>
          <p:cNvSpPr txBox="1">
            <a:spLocks/>
          </p:cNvSpPr>
          <p:nvPr userDrawn="1"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3EC8E3FB-B9A3-445E-9265-4B2D29983B1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D1744-588A-436F-89DF-AE0F1451DB86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2022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93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gradFill>
          <a:gsLst>
            <a:gs pos="0">
              <a:srgbClr val="7213EA"/>
            </a:gs>
            <a:gs pos="72000">
              <a:srgbClr val="1E49E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04888" y="1435300"/>
            <a:ext cx="5659437" cy="3510000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7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Divider copy goes here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1004888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4888" y="5390900"/>
            <a:ext cx="5633040" cy="216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2762EFE-3F58-47B8-AD06-A42B3784F3DA}"/>
              </a:ext>
            </a:extLst>
          </p:cNvPr>
          <p:cNvSpPr txBox="1">
            <a:spLocks/>
          </p:cNvSpPr>
          <p:nvPr userDrawn="1"/>
        </p:nvSpPr>
        <p:spPr>
          <a:xfrm>
            <a:off x="10739438" y="6426200"/>
            <a:ext cx="449655" cy="149412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4CB4E09-9BD1-4461-A935-0032E840194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2B6BD-1FCD-48F0-A09E-979A4192B244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64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1E28F-237E-4B01-BF9C-C8042013C08A}"/>
              </a:ext>
            </a:extLst>
          </p:cNvPr>
          <p:cNvGrpSpPr/>
          <p:nvPr userDrawn="1"/>
        </p:nvGrpSpPr>
        <p:grpSpPr>
          <a:xfrm>
            <a:off x="1004700" y="3642109"/>
            <a:ext cx="2094546" cy="384049"/>
            <a:chOff x="1584001" y="2682350"/>
            <a:chExt cx="2094546" cy="384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E54AF9-0D4D-4F59-9BC6-25729328AA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A77FEF-D001-4009-B71B-FDE458CB63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90F5B-DF4C-4ECE-8754-C6E65A4B2150}"/>
                </a:ext>
              </a:extLst>
            </p:cNvPr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FFF0C2C-98F9-43DA-8B10-E877CF383DB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A3DE4F30-0138-4AAC-8443-A4E53CC363A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E6EA279C-8F6B-4F42-B1BC-EAB37863CD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" name="Freeform 19">
            <a:extLst>
              <a:ext uri="{FF2B5EF4-FFF2-40B4-BE49-F238E27FC236}">
                <a16:creationId xmlns:a16="http://schemas.microsoft.com/office/drawing/2014/main" id="{0B1FB3A7-59CA-4A46-A457-2A3536CA08D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70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47A2ED1-B807-43EC-830D-1F294F04FCBA}"/>
              </a:ext>
            </a:extLst>
          </p:cNvPr>
          <p:cNvSpPr txBox="1">
            <a:spLocks/>
          </p:cNvSpPr>
          <p:nvPr userDrawn="1"/>
        </p:nvSpPr>
        <p:spPr>
          <a:xfrm>
            <a:off x="1004700" y="4089609"/>
            <a:ext cx="2411738" cy="2501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5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kpmg.com/socialmedia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36CCF-DA51-4B84-92F9-AC52F8DC1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677" y="4599050"/>
            <a:ext cx="7213600" cy="1887538"/>
          </a:xfrm>
        </p:spPr>
        <p:txBody>
          <a:bodyPr/>
          <a:lstStyle>
            <a:lvl1pPr>
              <a:defRPr kumimoji="0" lang="en-US" sz="1100" b="0" i="0" u="none" strike="noStrike" kern="1200" cap="none" spc="0" normalizeH="0" baseline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496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579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70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99846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98460" y="1343857"/>
            <a:ext cx="6581117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1</a:t>
            </a:r>
            <a:br>
              <a:rPr lang="en-US" noProof="0"/>
            </a:br>
            <a:r>
              <a:rPr lang="en-US" noProof="0"/>
              <a:t>dark right </a:t>
            </a:r>
            <a:br>
              <a:rPr lang="en-US" noProof="0"/>
            </a:br>
            <a:r>
              <a:rPr lang="en-US" noProof="0"/>
              <a:t>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8460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60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162788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2424363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43857"/>
            <a:ext cx="6581117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Title slide 4 light right vertical image</a:t>
            </a:r>
          </a:p>
        </p:txBody>
      </p:sp>
      <p:sp>
        <p:nvSpPr>
          <p:cNvPr id="9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24363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24363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39949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7 – </a:t>
            </a:r>
            <a:br>
              <a:rPr lang="en-US" noProof="0"/>
            </a:br>
            <a:r>
              <a:rPr lang="en-US" noProof="0"/>
              <a:t>dark singular image</a:t>
            </a:r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8741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672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3848752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48752" y="1343857"/>
            <a:ext cx="6581117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10</a:t>
            </a:r>
            <a:br>
              <a:rPr lang="en-US" noProof="0"/>
            </a:br>
            <a:r>
              <a:rPr lang="en-US" noProof="0"/>
              <a:t>dark left</a:t>
            </a:r>
            <a:br>
              <a:rPr lang="en-US" noProof="0"/>
            </a:br>
            <a:r>
              <a:rPr lang="en-US" noProof="0"/>
              <a:t>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48752" y="5299457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48752" y="5732107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817777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– </a:t>
            </a:r>
            <a:br>
              <a:rPr lang="en-US" noProof="0"/>
            </a:br>
            <a:r>
              <a:rPr lang="en-US" noProof="0"/>
              <a:t>no image</a:t>
            </a:r>
          </a:p>
        </p:txBody>
      </p:sp>
      <p:sp>
        <p:nvSpPr>
          <p:cNvPr id="17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224149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428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p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00" y="227993"/>
            <a:ext cx="10195200" cy="173736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201752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149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with Sup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00" y="227993"/>
            <a:ext cx="10195200" cy="173736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71899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349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77070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01885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42126"/>
            <a:ext cx="10195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1331360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480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p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00" y="227993"/>
            <a:ext cx="10195200" cy="173736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379769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504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1360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496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3742126"/>
            <a:ext cx="3187200" cy="2134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842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804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576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348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22388"/>
            <a:ext cx="18768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804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76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348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312000" y="1322388"/>
            <a:ext cx="18768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12000" y="2172526"/>
            <a:ext cx="18768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688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160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88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41600" y="2172526"/>
            <a:ext cx="23472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322388"/>
            <a:ext cx="23472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10422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26011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41600" y="1322388"/>
            <a:ext cx="23472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71328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21"/>
          </p:nvPr>
        </p:nvSpPr>
        <p:spPr bwMode="gray">
          <a:xfrm>
            <a:off x="5306559" y="2757950"/>
            <a:ext cx="1660995" cy="16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003347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1003347" y="4015250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7344001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7344001" y="4015250"/>
            <a:ext cx="3847695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5088625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03347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1003347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342095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342095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AutoShape 20"/>
          <p:cNvSpPr>
            <a:spLocks noChangeArrowheads="1"/>
          </p:cNvSpPr>
          <p:nvPr userDrawn="1"/>
        </p:nvSpPr>
        <p:spPr bwMode="gray">
          <a:xfrm rot="18900000" flipH="1">
            <a:off x="6742978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 userDrawn="1"/>
        </p:nvSpPr>
        <p:spPr bwMode="gray">
          <a:xfrm rot="18900000" flipV="1">
            <a:off x="5088624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700000" flipH="1" flipV="1">
            <a:off x="6742977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 noProof="0">
              <a:solidFill>
                <a:srgbClr val="48369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427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08149"/>
            <a:ext cx="4968000" cy="4168775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08149"/>
            <a:ext cx="4968000" cy="4168775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2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08150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08150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22388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17976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17976"/>
            <a:ext cx="4968000" cy="175895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59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11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1092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363" y="1360483"/>
            <a:ext cx="7836168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11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2"/>
            <a:ext cx="7836168" cy="2184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8693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24363" y="34800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424363" y="2974450"/>
            <a:ext cx="2094546" cy="384049"/>
            <a:chOff x="1584001" y="2682350"/>
            <a:chExt cx="2094546" cy="38404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335"/>
            <a:stretch/>
          </p:blipFill>
          <p:spPr>
            <a:xfrm>
              <a:off x="1584001" y="2682350"/>
              <a:ext cx="1273500" cy="384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23" y="2682350"/>
              <a:ext cx="402524" cy="38404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2867305" y="2682351"/>
              <a:ext cx="383774" cy="383774"/>
              <a:chOff x="3296507" y="2682351"/>
              <a:chExt cx="383774" cy="383774"/>
            </a:xfrm>
          </p:grpSpPr>
          <p:sp>
            <p:nvSpPr>
              <p:cNvPr id="21" name="Freeform 5"/>
              <p:cNvSpPr>
                <a:spLocks noEditPoints="1"/>
              </p:cNvSpPr>
              <p:nvPr userDrawn="1"/>
            </p:nvSpPr>
            <p:spPr bwMode="auto">
              <a:xfrm>
                <a:off x="3296507" y="2682351"/>
                <a:ext cx="383774" cy="3837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/>
              <p:cNvSpPr>
                <a:spLocks noEditPoints="1"/>
              </p:cNvSpPr>
              <p:nvPr userDrawn="1"/>
            </p:nvSpPr>
            <p:spPr bwMode="auto">
              <a:xfrm>
                <a:off x="3389916" y="2775760"/>
                <a:ext cx="196875" cy="196875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7"/>
              <p:cNvSpPr>
                <a:spLocks noChangeArrowheads="1"/>
              </p:cNvSpPr>
              <p:nvPr userDrawn="1"/>
            </p:nvSpPr>
            <p:spPr bwMode="auto">
              <a:xfrm>
                <a:off x="3567723" y="2748727"/>
                <a:ext cx="46101" cy="46101"/>
              </a:xfrm>
              <a:prstGeom prst="ellipse">
                <a:avLst/>
              </a:pr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24363" y="3831758"/>
            <a:ext cx="7851751" cy="64565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24363" y="4564855"/>
            <a:ext cx="7851751" cy="480111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24363" y="5132413"/>
            <a:ext cx="7851751" cy="480111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4" name="Freeform 19"/>
          <p:cNvSpPr>
            <a:spLocks noEditPoints="1"/>
          </p:cNvSpPr>
          <p:nvPr userDrawn="1"/>
        </p:nvSpPr>
        <p:spPr bwMode="auto">
          <a:xfrm>
            <a:off x="2424363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13534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998460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98460" y="1343857"/>
            <a:ext cx="6581117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Title slide 2- light right 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8460" y="3651129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60" y="4083779"/>
            <a:ext cx="1889125" cy="487363"/>
          </a:xfrm>
        </p:spPr>
        <p:txBody>
          <a:bodyPr/>
          <a:lstStyle>
            <a:lvl1pPr>
              <a:defRPr sz="1100" b="0">
                <a:solidFill>
                  <a:srgbClr val="00338D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618838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223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21"/>
          </p:nvPr>
        </p:nvSpPr>
        <p:spPr bwMode="gray">
          <a:xfrm>
            <a:off x="5306559" y="2757950"/>
            <a:ext cx="1660995" cy="16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003347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1003347" y="4015250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7344001" y="1322388"/>
            <a:ext cx="3847695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7344001" y="4015250"/>
            <a:ext cx="3847695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5088625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03347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1003347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342095" y="1718873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342095" y="4404050"/>
            <a:ext cx="3849600" cy="1472876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AutoShape 20"/>
          <p:cNvSpPr>
            <a:spLocks noChangeArrowheads="1"/>
          </p:cNvSpPr>
          <p:nvPr userDrawn="1"/>
        </p:nvSpPr>
        <p:spPr bwMode="gray">
          <a:xfrm rot="18900000" flipH="1">
            <a:off x="6742978" y="24685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  <p:sp>
        <p:nvSpPr>
          <p:cNvPr id="21" name="AutoShape 20"/>
          <p:cNvSpPr>
            <a:spLocks noChangeArrowheads="1"/>
          </p:cNvSpPr>
          <p:nvPr userDrawn="1"/>
        </p:nvSpPr>
        <p:spPr bwMode="gray">
          <a:xfrm rot="18900000" flipV="1">
            <a:off x="5088624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700000" flipH="1" flipV="1">
            <a:off x="6742977" y="4310034"/>
            <a:ext cx="382279" cy="502740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US" sz="1200">
              <a:solidFill>
                <a:srgbClr val="48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9163" y="1368796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29163" y="5324396"/>
            <a:ext cx="845035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5391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9163" y="1377109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29163" y="5332709"/>
            <a:ext cx="845035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935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9163" y="4642764"/>
            <a:ext cx="7851751" cy="398273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29163" y="5107252"/>
            <a:ext cx="7851751" cy="169277"/>
          </a:xfr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9163" y="3831757"/>
            <a:ext cx="7851751" cy="645053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29163" y="34800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729163" y="2974450"/>
            <a:ext cx="2523749" cy="384049"/>
            <a:chOff x="1584000" y="2682350"/>
            <a:chExt cx="2523749" cy="384049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1584000" y="2682350"/>
              <a:ext cx="2523749" cy="384049"/>
              <a:chOff x="1584000" y="2682350"/>
              <a:chExt cx="2523749" cy="384049"/>
            </a:xfrm>
          </p:grpSpPr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4000" y="2682350"/>
                <a:ext cx="1683075" cy="38404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05225" y="2682350"/>
                <a:ext cx="402524" cy="384049"/>
              </a:xfrm>
              <a:prstGeom prst="rect">
                <a:avLst/>
              </a:prstGeom>
            </p:spPr>
          </p:pic>
        </p:grpSp>
        <p:grpSp>
          <p:nvGrpSpPr>
            <p:cNvPr id="25" name="Group 4"/>
            <p:cNvGrpSpPr>
              <a:grpSpLocks noChangeAspect="1"/>
            </p:cNvGrpSpPr>
            <p:nvPr userDrawn="1"/>
          </p:nvGrpSpPr>
          <p:grpSpPr bwMode="auto">
            <a:xfrm>
              <a:off x="3296507" y="2682351"/>
              <a:ext cx="383774" cy="383774"/>
              <a:chOff x="493" y="-227"/>
              <a:chExt cx="4770" cy="4770"/>
            </a:xfrm>
            <a:solidFill>
              <a:srgbClr val="00338D"/>
            </a:solidFill>
          </p:grpSpPr>
          <p:sp>
            <p:nvSpPr>
              <p:cNvPr id="27" name="Freeform 5"/>
              <p:cNvSpPr>
                <a:spLocks noEditPoints="1"/>
              </p:cNvSpPr>
              <p:nvPr userDrawn="1"/>
            </p:nvSpPr>
            <p:spPr bwMode="auto">
              <a:xfrm>
                <a:off x="493" y="-227"/>
                <a:ext cx="4770" cy="4770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 userDrawn="1"/>
            </p:nvSpPr>
            <p:spPr bwMode="auto">
              <a:xfrm>
                <a:off x="1654" y="934"/>
                <a:ext cx="2447" cy="2447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7"/>
              <p:cNvSpPr>
                <a:spLocks noChangeArrowheads="1"/>
              </p:cNvSpPr>
              <p:nvPr userDrawn="1"/>
            </p:nvSpPr>
            <p:spPr bwMode="auto">
              <a:xfrm>
                <a:off x="3864" y="598"/>
                <a:ext cx="573" cy="5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3761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021" r="1760" b="9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120639" cy="685800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endParaRPr lang="en-US" sz="1500" err="1">
              <a:solidFill>
                <a:prstClr val="white"/>
              </a:solidFill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51717" y="52443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1718" y="1343857"/>
            <a:ext cx="4168626" cy="2000922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2- light right vertical image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51717" y="3651129"/>
            <a:ext cx="4143543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717" y="4083779"/>
            <a:ext cx="1889125" cy="487363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4250944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4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4363" y="1360483"/>
            <a:ext cx="8489950" cy="351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Title Slide 4 – </a:t>
            </a:r>
            <a:br>
              <a:rPr lang="en-US" noProof="0"/>
            </a:br>
            <a:r>
              <a:rPr lang="en-US" noProof="0"/>
              <a:t>no image</a:t>
            </a:r>
          </a:p>
        </p:txBody>
      </p:sp>
      <p:sp>
        <p:nvSpPr>
          <p:cNvPr id="10" name="Freeform 19"/>
          <p:cNvSpPr>
            <a:spLocks noChangeAspect="1" noEditPoints="1"/>
          </p:cNvSpPr>
          <p:nvPr userDrawn="1"/>
        </p:nvSpPr>
        <p:spPr bwMode="auto">
          <a:xfrm>
            <a:off x="24243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4363" y="5316083"/>
            <a:ext cx="8450350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24363" y="5748733"/>
            <a:ext cx="1889125" cy="487363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635437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Right vertical dark image">
    <p:bg>
      <p:bgPr>
        <a:gradFill flip="none" rotWithShape="1">
          <a:gsLst>
            <a:gs pos="0">
              <a:srgbClr val="7213EA"/>
            </a:gs>
            <a:gs pos="100000">
              <a:srgbClr val="1E49E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D5EE-B5D5-4A8B-A32C-19C26F5703CD}"/>
              </a:ext>
            </a:extLst>
          </p:cNvPr>
          <p:cNvSpPr/>
          <p:nvPr userDrawn="1"/>
        </p:nvSpPr>
        <p:spPr>
          <a:xfrm>
            <a:off x="2883877" y="525546"/>
            <a:ext cx="8315936" cy="5821155"/>
          </a:xfrm>
          <a:prstGeom prst="rect">
            <a:avLst/>
          </a:prstGeom>
          <a:gradFill>
            <a:gsLst>
              <a:gs pos="0">
                <a:srgbClr val="00B8F5"/>
              </a:gs>
              <a:gs pos="100000">
                <a:srgbClr val="ACEA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491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91" y="5036400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C8B95B-00BB-46AB-8FBE-EE9448F0C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491" y="54108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9834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- Right vertical dark image">
    <p:bg>
      <p:bgPr>
        <a:gradFill flip="none" rotWithShape="1">
          <a:gsLst>
            <a:gs pos="0">
              <a:srgbClr val="00B8F5"/>
            </a:gs>
            <a:gs pos="100000">
              <a:srgbClr val="ACEA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0A983-7846-4975-86BB-F66FDF94077C}"/>
              </a:ext>
            </a:extLst>
          </p:cNvPr>
          <p:cNvSpPr/>
          <p:nvPr userDrawn="1"/>
        </p:nvSpPr>
        <p:spPr>
          <a:xfrm>
            <a:off x="2883877" y="525546"/>
            <a:ext cx="8315936" cy="5821155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491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91" y="5036400"/>
            <a:ext cx="5486400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915F5694-9F32-44BB-AD81-4047D36EAF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853244-87D3-425B-AEC4-FB8736F39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491" y="54108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13014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84">
          <p15:clr>
            <a:srgbClr val="FBAE40"/>
          </p15:clr>
        </p15:guide>
        <p15:guide id="4" orient="horz" pos="33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8D130E-A492-49C5-B2D2-8360EE1AE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19">
            <a:extLst>
              <a:ext uri="{FF2B5EF4-FFF2-40B4-BE49-F238E27FC236}">
                <a16:creationId xmlns:a16="http://schemas.microsoft.com/office/drawing/2014/main" id="{A74FF64D-450C-472C-BE26-78B44C978A28}"/>
              </a:ext>
            </a:extLst>
          </p:cNvPr>
          <p:cNvSpPr>
            <a:spLocks noEditPoints="1"/>
          </p:cNvSpPr>
          <p:nvPr/>
        </p:nvSpPr>
        <p:spPr bwMode="auto">
          <a:xfrm>
            <a:off x="531032" y="608855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7E51CF6-C863-4B25-AEE0-EFFC755E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32" y="1396024"/>
            <a:ext cx="5849448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F6FBD82-4035-4FC6-AFAA-E34AF95C1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432" y="4882897"/>
            <a:ext cx="6129732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34881D-A4C5-43AB-9FFD-FA4B08A95D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432" y="5322128"/>
            <a:ext cx="1889125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2302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- Right vertical dark image">
    <p:bg>
      <p:bgPr>
        <a:gradFill flip="none" rotWithShape="1">
          <a:gsLst>
            <a:gs pos="0">
              <a:srgbClr val="00B8F5"/>
            </a:gs>
            <a:gs pos="100000">
              <a:srgbClr val="ACEA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D18143EE-A1FE-4A8C-A910-5D2ADD99F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875" y="525375"/>
            <a:ext cx="4056125" cy="5794464"/>
          </a:xfrm>
          <a:prstGeom prst="rect">
            <a:avLst/>
          </a:prstGeom>
          <a:ln w="6350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0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5036400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20E025-2A54-476F-A181-EABCDD78E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5439600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9960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with Sup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400" y="227993"/>
            <a:ext cx="10195200" cy="173736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605922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608C1-8498-40DF-A212-66BBACD4C1AA}"/>
              </a:ext>
            </a:extLst>
          </p:cNvPr>
          <p:cNvSpPr/>
          <p:nvPr userDrawn="1"/>
        </p:nvSpPr>
        <p:spPr>
          <a:xfrm>
            <a:off x="-260" y="0"/>
            <a:ext cx="12192001" cy="6858000"/>
          </a:xfrm>
          <a:prstGeom prst="rect">
            <a:avLst/>
          </a:prstGeom>
          <a:gradFill flip="none" rotWithShape="1">
            <a:gsLst>
              <a:gs pos="49600">
                <a:srgbClr val="482EE6"/>
              </a:gs>
              <a:gs pos="0">
                <a:srgbClr val="7213EA"/>
              </a:gs>
              <a:gs pos="100000">
                <a:srgbClr val="1E49E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D19EC7-EADD-4997-B67F-27A1932C4E3C}"/>
              </a:ext>
            </a:extLst>
          </p:cNvPr>
          <p:cNvSpPr/>
          <p:nvPr/>
        </p:nvSpPr>
        <p:spPr>
          <a:xfrm>
            <a:off x="-260" y="0"/>
            <a:ext cx="12192260" cy="6858000"/>
          </a:xfrm>
          <a:prstGeom prst="rect">
            <a:avLst/>
          </a:prstGeom>
          <a:gradFill flip="none" rotWithShape="1">
            <a:gsLst>
              <a:gs pos="49600">
                <a:srgbClr val="482EE6"/>
              </a:gs>
              <a:gs pos="0">
                <a:srgbClr val="7213EA"/>
              </a:gs>
              <a:gs pos="100000">
                <a:srgbClr val="1E49E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9"/>
          <p:cNvSpPr>
            <a:spLocks noEditPoints="1"/>
          </p:cNvSpPr>
          <p:nvPr/>
        </p:nvSpPr>
        <p:spPr bwMode="auto">
          <a:xfrm>
            <a:off x="5343863" y="555173"/>
            <a:ext cx="1080816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43863" y="1394042"/>
            <a:ext cx="6581117" cy="3139357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7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43863" y="5355958"/>
            <a:ext cx="6541518" cy="2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43863" y="5788608"/>
            <a:ext cx="6541518" cy="487363"/>
          </a:xfrm>
        </p:spPr>
        <p:txBody>
          <a:bodyPr/>
          <a:lstStyle>
            <a:lvl1pPr>
              <a:defRPr sz="14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3E877053-2528-4C2F-95E9-C2268935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31" y="555173"/>
            <a:ext cx="4035630" cy="57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5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- Right vertical dark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000" y="1339200"/>
            <a:ext cx="5486400" cy="3510000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72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FFA1665-F209-42D5-95D3-D240F01F7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5700638"/>
            <a:ext cx="5486400" cy="216000"/>
          </a:xfrm>
        </p:spPr>
        <p:txBody>
          <a:bodyPr/>
          <a:lstStyle>
            <a:lvl1pPr>
              <a:defRPr sz="14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67E4C4-6CFE-4C2A-A7D0-BEEF716EA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6103838"/>
            <a:ext cx="5486400" cy="216000"/>
          </a:xfrm>
        </p:spPr>
        <p:txBody>
          <a:bodyPr/>
          <a:lstStyle>
            <a:lvl1pPr>
              <a:defRPr sz="1400" spc="0" baseline="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0A586E35-D35B-426F-B61B-81743C51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933" y="525546"/>
            <a:ext cx="4056005" cy="57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2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33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1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765380DD-27C4-4905-8382-8B50E66FB2D3}"/>
              </a:ext>
            </a:extLst>
          </p:cNvPr>
          <p:cNvSpPr txBox="1">
            <a:spLocks/>
          </p:cNvSpPr>
          <p:nvPr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581B32D-CB57-4E30-B870-CC5BE82AA547}"/>
              </a:ext>
            </a:extLst>
          </p:cNvPr>
          <p:cNvSpPr>
            <a:spLocks noEditPoints="1"/>
          </p:cNvSpPr>
          <p:nvPr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42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1600"/>
            </a:lvl3pPr>
            <a:lvl4pPr>
              <a:defRPr sz="1600"/>
            </a:lvl4pPr>
            <a:lvl5pPr marL="566738" indent="-285750"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673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5200" cy="4546800"/>
          </a:xfrm>
        </p:spPr>
        <p:txBody>
          <a:bodyPr/>
          <a:lstStyle>
            <a:lvl3pPr>
              <a:defRPr sz="1600"/>
            </a:lvl3pPr>
            <a:lvl4pPr>
              <a:defRPr sz="1600"/>
            </a:lvl4pPr>
            <a:lvl5pPr marL="566738" indent="-285750"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5363" y="431800"/>
            <a:ext cx="10195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818CD-E562-4A06-8DE7-C0FB78800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363" y="203200"/>
            <a:ext cx="10194925" cy="228600"/>
          </a:xfrm>
        </p:spPr>
        <p:txBody>
          <a:bodyPr anchor="b"/>
          <a:lstStyle>
            <a:lvl1pPr>
              <a:defRPr sz="1400" b="0" spc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09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398D60-3AA9-4DD4-AFCF-8682C70E39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200" y="1322389"/>
            <a:ext cx="10185400" cy="518400"/>
          </a:xfrm>
        </p:spPr>
        <p:txBody>
          <a:bodyPr/>
          <a:lstStyle>
            <a:lvl1pPr>
              <a:defRPr kern="0"/>
            </a:lvl1pPr>
          </a:lstStyle>
          <a:p>
            <a:pPr lvl="0"/>
            <a:r>
              <a:rPr lang="en-US"/>
              <a:t>Introduction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50472"/>
            <a:ext cx="4968000" cy="382645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lang="en-US" sz="16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461963" indent="-2317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0613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969963" algn="l"/>
              </a:tabLs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2050472"/>
            <a:ext cx="4968000" cy="3826453"/>
          </a:xfrm>
        </p:spPr>
        <p:txBody>
          <a:bodyPr/>
          <a:lstStyle>
            <a:lvl1pPr>
              <a:defRPr sz="1800" b="1" kern="0" spc="0">
                <a:solidFill>
                  <a:srgbClr val="00338D"/>
                </a:solidFill>
              </a:defRPr>
            </a:lvl1pPr>
            <a:lvl2pPr>
              <a:defRPr lang="en-US" sz="16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144588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83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 marL="56673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buClr>
                <a:srgbClr val="00338D"/>
              </a:buClr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spc="0"/>
            </a:lvl1pPr>
            <a:lvl2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 marL="717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706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29106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3734128"/>
            <a:ext cx="4968000" cy="219029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>
                <a:solidFill>
                  <a:srgbClr val="00338D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b="0" kern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566738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buClr>
                <a:srgbClr val="00338D"/>
              </a:buClr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3734128"/>
            <a:ext cx="4968000" cy="219029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1" kern="0" spc="0"/>
            </a:lvl1pPr>
            <a:lvl2pPr>
              <a:lnSpc>
                <a:spcPct val="100000"/>
              </a:lnSpc>
              <a:spcAft>
                <a:spcPts val="600"/>
              </a:spcAft>
              <a:defRPr sz="1600" b="0" kern="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600" kern="0">
                <a:solidFill>
                  <a:schemeClr val="tx1"/>
                </a:solidFill>
              </a:defRPr>
            </a:lvl4pPr>
            <a:lvl5pPr marL="717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8pPr>
            <a:lvl9pPr marL="1144588" indent="-228600">
              <a:lnSpc>
                <a:spcPct val="100000"/>
              </a:lnSpc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A1736-8B5E-4C9A-87AA-3DF4FB6D6175}"/>
              </a:ext>
            </a:extLst>
          </p:cNvPr>
          <p:cNvSpPr/>
          <p:nvPr userDrawn="1"/>
        </p:nvSpPr>
        <p:spPr>
          <a:xfrm>
            <a:off x="0" y="1"/>
            <a:ext cx="12192000" cy="2501660"/>
          </a:xfrm>
          <a:prstGeom prst="rect">
            <a:avLst/>
          </a:prstGeom>
          <a:gradFill>
            <a:gsLst>
              <a:gs pos="0">
                <a:srgbClr val="7213EA"/>
              </a:gs>
              <a:gs pos="100000">
                <a:srgbClr val="1E49E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502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 ker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22388"/>
            <a:ext cx="3187200" cy="4554538"/>
          </a:xfrm>
        </p:spPr>
        <p:txBody>
          <a:bodyPr/>
          <a:lstStyle>
            <a:lvl1pPr>
              <a:defRPr sz="1800" b="1" kern="0" spc="0"/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461963" indent="-231775">
              <a:buClr>
                <a:schemeClr val="tx2"/>
              </a:buClr>
              <a:buFont typeface="Arial" panose="020B0604020202020204" pitchFamily="34" charset="0"/>
              <a:buChar char="-"/>
              <a:defRPr sz="1600" kern="0">
                <a:solidFill>
                  <a:schemeClr val="tx1"/>
                </a:solidFill>
              </a:defRPr>
            </a:lvl5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09061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1322388"/>
            <a:ext cx="3187200" cy="4554538"/>
          </a:xfrm>
        </p:spPr>
        <p:txBody>
          <a:bodyPr/>
          <a:lstStyle>
            <a:lvl1pPr>
              <a:defRPr lang="en-US" sz="1800" b="1" kern="0" spc="0" baseline="0" dirty="0" smtClean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7pPr>
              <a:defRPr sz="1600">
                <a:solidFill>
                  <a:schemeClr val="tx1"/>
                </a:solidFill>
              </a:defRPr>
            </a:lvl7pPr>
            <a:lvl8pPr>
              <a:defRPr sz="1600">
                <a:solidFill>
                  <a:schemeClr val="tx1"/>
                </a:solidFill>
              </a:defRPr>
            </a:lvl8pPr>
            <a:lvl9pPr marL="1147763" indent="-285750"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1322388"/>
            <a:ext cx="3187200" cy="4554538"/>
          </a:xfrm>
        </p:spPr>
        <p:txBody>
          <a:bodyPr/>
          <a:lstStyle>
            <a:lvl1pPr>
              <a:defRPr lang="en-US" sz="1800" b="1" kern="0" spc="0" baseline="0" dirty="0" smtClean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>
              <a:defRPr sz="1600" b="0" kern="0">
                <a:solidFill>
                  <a:schemeClr val="tx1"/>
                </a:solidFill>
              </a:defRPr>
            </a:lvl2pPr>
            <a:lvl4pPr>
              <a:defRPr sz="1600" kern="0">
                <a:solidFill>
                  <a:schemeClr val="tx1"/>
                </a:solidFill>
              </a:defRPr>
            </a:lvl4pPr>
            <a:lvl5pPr marL="515938" indent="-285750">
              <a:buFont typeface="Arial" panose="020B0604020202020204" pitchFamily="34" charset="0"/>
              <a:buChar char="-"/>
              <a:defRPr lang="en-US" sz="16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7pPr>
              <a:defRPr sz="1800">
                <a:solidFill>
                  <a:schemeClr val="tx1"/>
                </a:solidFill>
              </a:defRPr>
            </a:lvl7pPr>
            <a:lvl8pPr>
              <a:defRPr sz="1800">
                <a:solidFill>
                  <a:schemeClr val="tx1"/>
                </a:solidFill>
              </a:defRPr>
            </a:lvl8pPr>
            <a:lvl9pPr marL="1147763" indent="-285750">
              <a:spcAft>
                <a:spcPts val="600"/>
              </a:spcAft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4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294.xml"/><Relationship Id="rId21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tags" Target="../tags/tag2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theme" Target="../theme/theme7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9" Type="http://schemas.openxmlformats.org/officeDocument/2006/relationships/slideLayout" Target="../slideLayouts/slideLayout250.xml"/><Relationship Id="rId21" Type="http://schemas.openxmlformats.org/officeDocument/2006/relationships/slideLayout" Target="../slideLayouts/slideLayout232.xml"/><Relationship Id="rId34" Type="http://schemas.openxmlformats.org/officeDocument/2006/relationships/slideLayout" Target="../slideLayouts/slideLayout245.xml"/><Relationship Id="rId42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32" Type="http://schemas.openxmlformats.org/officeDocument/2006/relationships/slideLayout" Target="../slideLayouts/slideLayout243.xml"/><Relationship Id="rId37" Type="http://schemas.openxmlformats.org/officeDocument/2006/relationships/slideLayout" Target="../slideLayouts/slideLayout248.xml"/><Relationship Id="rId40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36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31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Relationship Id="rId30" Type="http://schemas.openxmlformats.org/officeDocument/2006/relationships/slideLayout" Target="../slideLayouts/slideLayout241.xml"/><Relationship Id="rId35" Type="http://schemas.openxmlformats.org/officeDocument/2006/relationships/slideLayout" Target="../slideLayouts/slideLayout246.xml"/><Relationship Id="rId43" Type="http://schemas.openxmlformats.org/officeDocument/2006/relationships/theme" Target="../theme/theme8.xml"/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33" Type="http://schemas.openxmlformats.org/officeDocument/2006/relationships/slideLayout" Target="../slideLayouts/slideLayout244.xml"/><Relationship Id="rId38" Type="http://schemas.openxmlformats.org/officeDocument/2006/relationships/slideLayout" Target="../slideLayouts/slideLayout249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39" Type="http://schemas.openxmlformats.org/officeDocument/2006/relationships/theme" Target="../theme/theme9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38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00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739438" y="6266997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noProof="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noProof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234935" y="6266997"/>
            <a:ext cx="5843663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en-US" sz="600">
                <a:solidFill>
                  <a:prstClr val="white">
                    <a:lumMod val="65000"/>
                  </a:prstClr>
                </a:solidFill>
              </a:rPr>
              <a:t>© 2021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60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6" name="Freeform 19"/>
          <p:cNvSpPr>
            <a:spLocks noEditPoints="1"/>
          </p:cNvSpPr>
          <p:nvPr userDrawn="1"/>
        </p:nvSpPr>
        <p:spPr bwMode="auto">
          <a:xfrm>
            <a:off x="998400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74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1" r:id="rId30"/>
    <p:sldLayoutId id="214748380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2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00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FA591-652D-4035-8491-FE107D9B61A5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5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b="0" kern="0" spc="0" baseline="0">
          <a:solidFill>
            <a:srgbClr val="00338D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1" kern="0" spc="0" baseline="0">
          <a:solidFill>
            <a:srgbClr val="00338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1600" kern="0" spc="0">
          <a:solidFill>
            <a:schemeClr val="tx1"/>
          </a:solidFill>
          <a:latin typeface="+mn-lt"/>
          <a:ea typeface="+mn-ea"/>
          <a:cs typeface="+mn-cs"/>
        </a:defRPr>
      </a:lvl3pPr>
      <a:lvl4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0" spc="0">
          <a:solidFill>
            <a:schemeClr val="tx1"/>
          </a:solidFill>
          <a:latin typeface="+mn-lt"/>
          <a:ea typeface="+mn-ea"/>
          <a:cs typeface="+mn-cs"/>
        </a:defRPr>
      </a:lvl4pPr>
      <a:lvl5pPr marL="5667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46196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84213" indent="-2222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00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FA591-652D-4035-8491-FE107D9B61A5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95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b="0" kern="0" spc="0" baseline="0">
          <a:solidFill>
            <a:srgbClr val="00338D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1" kern="0" spc="0" baseline="0">
          <a:solidFill>
            <a:srgbClr val="00338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1600" kern="0" spc="0">
          <a:solidFill>
            <a:schemeClr val="tx1"/>
          </a:solidFill>
          <a:latin typeface="+mn-lt"/>
          <a:ea typeface="+mn-ea"/>
          <a:cs typeface="+mn-cs"/>
        </a:defRPr>
      </a:lvl3pPr>
      <a:lvl4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0" spc="0">
          <a:solidFill>
            <a:schemeClr val="tx1"/>
          </a:solidFill>
          <a:latin typeface="+mn-lt"/>
          <a:ea typeface="+mn-ea"/>
          <a:cs typeface="+mn-cs"/>
        </a:defRPr>
      </a:lvl4pPr>
      <a:lvl5pPr marL="5667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46196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84213" indent="-2222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00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739438" y="6266997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noProof="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noProof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234935" y="6266997"/>
            <a:ext cx="5843663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en-US" sz="600" dirty="0">
                <a:solidFill>
                  <a:prstClr val="white">
                    <a:lumMod val="65000"/>
                  </a:prstClr>
                </a:solidFill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6" name="Freeform 19"/>
          <p:cNvSpPr>
            <a:spLocks noEditPoints="1"/>
          </p:cNvSpPr>
          <p:nvPr userDrawn="1"/>
        </p:nvSpPr>
        <p:spPr bwMode="auto">
          <a:xfrm>
            <a:off x="998400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63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2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00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/>
        </p:nvSpPr>
        <p:spPr>
          <a:xfrm>
            <a:off x="10739438" y="6426200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1003201" y="6426200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FA591-652D-4035-8491-FE107D9B61A5}"/>
              </a:ext>
            </a:extLst>
          </p:cNvPr>
          <p:cNvSpPr txBox="1"/>
          <p:nvPr userDrawn="1"/>
        </p:nvSpPr>
        <p:spPr>
          <a:xfrm>
            <a:off x="1871933" y="6426200"/>
            <a:ext cx="5477918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</a:t>
            </a:r>
            <a:endParaRPr lang="en-GB" sz="7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59" r:id="rId22"/>
    <p:sldLayoutId id="2147484060" r:id="rId23"/>
    <p:sldLayoutId id="2147484061" r:id="rId2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b="0" kern="0" spc="0" baseline="0">
          <a:solidFill>
            <a:srgbClr val="00338D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1" kern="0" spc="0" baseline="0">
          <a:solidFill>
            <a:srgbClr val="00338D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1600" kern="0" spc="0">
          <a:solidFill>
            <a:schemeClr val="tx1"/>
          </a:solidFill>
          <a:latin typeface="+mn-lt"/>
          <a:ea typeface="+mn-ea"/>
          <a:cs typeface="+mn-cs"/>
        </a:defRPr>
      </a:lvl3pPr>
      <a:lvl4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0" spc="0">
          <a:solidFill>
            <a:schemeClr val="tx1"/>
          </a:solidFill>
          <a:latin typeface="+mn-lt"/>
          <a:ea typeface="+mn-ea"/>
          <a:cs typeface="+mn-cs"/>
        </a:defRPr>
      </a:lvl4pPr>
      <a:lvl5pPr marL="5667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46196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84213" indent="-2222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37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  <p:sldLayoutId id="2147484080" r:id="rId18"/>
    <p:sldLayoutId id="2147484081" r:id="rId19"/>
    <p:sldLayoutId id="2147484082" r:id="rId20"/>
    <p:sldLayoutId id="2147484083" r:id="rId21"/>
    <p:sldLayoutId id="2147484084" r:id="rId22"/>
    <p:sldLayoutId id="2147484085" r:id="rId23"/>
    <p:sldLayoutId id="2147484086" r:id="rId24"/>
    <p:sldLayoutId id="2147484087" r:id="rId25"/>
    <p:sldLayoutId id="2147484088" r:id="rId26"/>
    <p:sldLayoutId id="2147484089" r:id="rId27"/>
    <p:sldLayoutId id="2147484090" r:id="rId28"/>
    <p:sldLayoutId id="2147484091" r:id="rId29"/>
    <p:sldLayoutId id="2147484092" r:id="rId30"/>
    <p:sldLayoutId id="2147484093" r:id="rId31"/>
    <p:sldLayoutId id="2147484094" r:id="rId32"/>
    <p:sldLayoutId id="2147484095" r:id="rId33"/>
    <p:sldLayoutId id="2147484096" r:id="rId34"/>
    <p:sldLayoutId id="2147484097" r:id="rId3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00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739438" y="6266997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noProof="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noProof="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234935" y="6266997"/>
            <a:ext cx="5843663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2021 KPMG LLP, a Delaware limited liability partnership and a member firm of the KPMG global organization of independent member firms affiliated with KPMG International Limited, a private English company limited by guarantee. All rights reserved. </a:t>
            </a:r>
            <a:endParaRPr lang="en-GB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19"/>
          <p:cNvSpPr>
            <a:spLocks noEditPoints="1"/>
          </p:cNvSpPr>
          <p:nvPr userDrawn="1"/>
        </p:nvSpPr>
        <p:spPr bwMode="auto">
          <a:xfrm>
            <a:off x="998400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55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  <p:sldLayoutId id="2147484143" r:id="rId18"/>
    <p:sldLayoutId id="2147484144" r:id="rId19"/>
    <p:sldLayoutId id="2147484145" r:id="rId20"/>
    <p:sldLayoutId id="2147484146" r:id="rId21"/>
    <p:sldLayoutId id="2147484147" r:id="rId22"/>
    <p:sldLayoutId id="2147484148" r:id="rId23"/>
    <p:sldLayoutId id="2147484149" r:id="rId24"/>
    <p:sldLayoutId id="2147484150" r:id="rId25"/>
    <p:sldLayoutId id="2147484151" r:id="rId26"/>
    <p:sldLayoutId id="2147484152" r:id="rId27"/>
    <p:sldLayoutId id="2147484153" r:id="rId28"/>
    <p:sldLayoutId id="214748415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2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  <p:sldLayoutId id="2147484173" r:id="rId17"/>
    <p:sldLayoutId id="2147484174" r:id="rId18"/>
    <p:sldLayoutId id="2147484175" r:id="rId19"/>
    <p:sldLayoutId id="2147484176" r:id="rId20"/>
    <p:sldLayoutId id="2147484177" r:id="rId21"/>
    <p:sldLayoutId id="2147484178" r:id="rId22"/>
    <p:sldLayoutId id="2147484179" r:id="rId23"/>
    <p:sldLayoutId id="2147484180" r:id="rId24"/>
    <p:sldLayoutId id="2147484181" r:id="rId25"/>
    <p:sldLayoutId id="2147484182" r:id="rId26"/>
    <p:sldLayoutId id="2147484183" r:id="rId27"/>
    <p:sldLayoutId id="2147484184" r:id="rId28"/>
    <p:sldLayoutId id="2147484185" r:id="rId29"/>
    <p:sldLayoutId id="2147484186" r:id="rId30"/>
    <p:sldLayoutId id="2147484187" r:id="rId31"/>
    <p:sldLayoutId id="2147484188" r:id="rId32"/>
    <p:sldLayoutId id="2147484189" r:id="rId33"/>
    <p:sldLayoutId id="2147484190" r:id="rId34"/>
    <p:sldLayoutId id="2147484191" r:id="rId35"/>
    <p:sldLayoutId id="2147484192" r:id="rId36"/>
    <p:sldLayoutId id="2147484193" r:id="rId37"/>
    <p:sldLayoutId id="2147484194" r:id="rId3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 </a:t>
            </a:r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6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214" r:id="rId19"/>
    <p:sldLayoutId id="2147484215" r:id="rId20"/>
    <p:sldLayoutId id="2147484216" r:id="rId21"/>
    <p:sldLayoutId id="2147484217" r:id="rId22"/>
    <p:sldLayoutId id="2147484218" r:id="rId23"/>
    <p:sldLayoutId id="2147484219" r:id="rId24"/>
    <p:sldLayoutId id="2147484220" r:id="rId25"/>
    <p:sldLayoutId id="2147484221" r:id="rId26"/>
    <p:sldLayoutId id="2147484222" r:id="rId27"/>
    <p:sldLayoutId id="2147484223" r:id="rId28"/>
    <p:sldLayoutId id="2147484224" r:id="rId29"/>
    <p:sldLayoutId id="2147484225" r:id="rId30"/>
    <p:sldLayoutId id="2147484226" r:id="rId31"/>
    <p:sldLayoutId id="2147484227" r:id="rId32"/>
    <p:sldLayoutId id="2147484228" r:id="rId33"/>
    <p:sldLayoutId id="2147484229" r:id="rId34"/>
    <p:sldLayoutId id="2147484230" r:id="rId35"/>
    <p:sldLayoutId id="2147484231" r:id="rId36"/>
    <p:sldLayoutId id="2147484232" r:id="rId37"/>
    <p:sldLayoutId id="2147484233" r:id="rId38"/>
    <p:sldLayoutId id="2147484234" r:id="rId39"/>
    <p:sldLayoutId id="2147484235" r:id="rId40"/>
    <p:sldLayoutId id="2147484236" r:id="rId41"/>
    <p:sldLayoutId id="2147484237" r:id="rId4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9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9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4" y="6266997"/>
            <a:ext cx="4667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LLP, a Delaware limited liability partnership and a member firm of the KPMG global organization of independent member firms affiliated with KPMG International Limited, a private English company limited by guarantee. All rights reserved. NDP299074-6C</a:t>
            </a:r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  <p:sldLayoutId id="2147484256" r:id="rId18"/>
    <p:sldLayoutId id="2147484257" r:id="rId19"/>
    <p:sldLayoutId id="2147484258" r:id="rId20"/>
    <p:sldLayoutId id="2147484259" r:id="rId21"/>
    <p:sldLayoutId id="2147484260" r:id="rId22"/>
    <p:sldLayoutId id="2147484261" r:id="rId23"/>
    <p:sldLayoutId id="2147484262" r:id="rId24"/>
    <p:sldLayoutId id="2147484263" r:id="rId25"/>
    <p:sldLayoutId id="2147484264" r:id="rId26"/>
    <p:sldLayoutId id="2147484265" r:id="rId27"/>
    <p:sldLayoutId id="2147484266" r:id="rId28"/>
    <p:sldLayoutId id="2147484267" r:id="rId29"/>
    <p:sldLayoutId id="2147484268" r:id="rId30"/>
    <p:sldLayoutId id="2147484269" r:id="rId31"/>
    <p:sldLayoutId id="2147484270" r:id="rId32"/>
    <p:sldLayoutId id="2147484271" r:id="rId33"/>
    <p:sldLayoutId id="2147484272" r:id="rId34"/>
    <p:sldLayoutId id="2147484273" r:id="rId35"/>
    <p:sldLayoutId id="2147484274" r:id="rId36"/>
    <p:sldLayoutId id="2147484275" r:id="rId37"/>
    <p:sldLayoutId id="2147484276" r:id="rId3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mg.us/insights/kpmg-economics.html" TargetMode="External"/><Relationship Id="rId1" Type="http://schemas.openxmlformats.org/officeDocument/2006/relationships/slideLayout" Target="../slideLayouts/slideLayout3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851D98-712B-473B-BDEC-2F7E30A8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State of the Economy</a:t>
            </a:r>
            <a:endParaRPr lang="en-GB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B3DE41C9-F335-4FD2-B81C-0C7D52942344}"/>
              </a:ext>
            </a:extLst>
          </p:cNvPr>
          <p:cNvSpPr txBox="1">
            <a:spLocks/>
          </p:cNvSpPr>
          <p:nvPr/>
        </p:nvSpPr>
        <p:spPr>
          <a:xfrm>
            <a:off x="3579297" y="1444575"/>
            <a:ext cx="7444290" cy="19844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Price Stability | Higher Rates | Rising Unemployment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 Economics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Kenneth Kim, CFA, CBE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Economist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Twitter: @KenKim_1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kennethkim2@kpmg.com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30, 2023</a:t>
            </a:r>
          </a:p>
        </p:txBody>
      </p:sp>
    </p:spTree>
    <p:extLst>
      <p:ext uri="{BB962C8B-B14F-4D97-AF65-F5344CB8AC3E}">
        <p14:creationId xmlns:p14="http://schemas.microsoft.com/office/powerpoint/2010/main" val="279537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94" y="427368"/>
            <a:ext cx="10625506" cy="533400"/>
          </a:xfrm>
        </p:spPr>
        <p:txBody>
          <a:bodyPr anchor="ctr"/>
          <a:lstStyle/>
          <a:p>
            <a:r>
              <a:rPr lang="en-US" dirty="0">
                <a:latin typeface="KPMG Bold" panose="020B0803030202040204" pitchFamily="34" charset="0"/>
              </a:rPr>
              <a:t>U.S. bound FDI recovers in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DD715-4045-4F64-9935-96664F24D48A}"/>
              </a:ext>
            </a:extLst>
          </p:cNvPr>
          <p:cNvSpPr txBox="1"/>
          <p:nvPr/>
        </p:nvSpPr>
        <p:spPr>
          <a:xfrm>
            <a:off x="8967835" y="2164360"/>
            <a:ext cx="1249956" cy="293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08666D4-AC28-4A1E-B1AF-E3D9E34E3808}"/>
              </a:ext>
            </a:extLst>
          </p:cNvPr>
          <p:cNvSpPr txBox="1"/>
          <p:nvPr/>
        </p:nvSpPr>
        <p:spPr>
          <a:xfrm>
            <a:off x="1353126" y="5634470"/>
            <a:ext cx="2875973" cy="3896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Survey not</a:t>
            </a: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conducted 2009-2013; *Expansions included 2014 to present</a:t>
            </a:r>
          </a:p>
          <a:p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Source: KPMG Economics, BEA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3F58F1-8A3B-43ED-9279-A2DCF8290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895870"/>
              </p:ext>
            </p:extLst>
          </p:nvPr>
        </p:nvGraphicFramePr>
        <p:xfrm>
          <a:off x="1353127" y="1011619"/>
          <a:ext cx="948574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96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B69E-CDD5-4E18-8CDB-CBB9EDF4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states receiving FDI – MA, NY, PA account for $120 Bln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22422-E153-46F2-A7FB-04FEB2D9C152}"/>
              </a:ext>
            </a:extLst>
          </p:cNvPr>
          <p:cNvSpPr txBox="1"/>
          <p:nvPr/>
        </p:nvSpPr>
        <p:spPr>
          <a:xfrm>
            <a:off x="1566895" y="5991854"/>
            <a:ext cx="6921368" cy="238125"/>
          </a:xfrm>
          <a:prstGeom prst="rect">
            <a:avLst/>
          </a:prstGeom>
          <a:solidFill>
            <a:schemeClr val="bg1"/>
          </a:solidFill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BEA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3414AF-2DC5-481D-A77C-3F3A57D4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98" y="1428407"/>
            <a:ext cx="8416004" cy="45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94" y="427368"/>
            <a:ext cx="10625506" cy="533400"/>
          </a:xfrm>
        </p:spPr>
        <p:txBody>
          <a:bodyPr anchor="ctr"/>
          <a:lstStyle/>
          <a:p>
            <a:r>
              <a:rPr lang="en-US" dirty="0">
                <a:latin typeface="KPMG Bold" panose="020B0803030202040204" pitchFamily="34" charset="0"/>
              </a:rPr>
              <a:t>2021 U.S. FDI – top 10 countries account for 80%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DD715-4045-4F64-9935-96664F24D48A}"/>
              </a:ext>
            </a:extLst>
          </p:cNvPr>
          <p:cNvSpPr txBox="1"/>
          <p:nvPr/>
        </p:nvSpPr>
        <p:spPr>
          <a:xfrm>
            <a:off x="8967835" y="2164360"/>
            <a:ext cx="1249956" cy="293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4FC989-CD42-45F7-8C51-12E97AA26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82" y="1091625"/>
            <a:ext cx="9762835" cy="5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94" y="427368"/>
            <a:ext cx="10625506" cy="533400"/>
          </a:xfrm>
        </p:spPr>
        <p:txBody>
          <a:bodyPr anchor="ctr"/>
          <a:lstStyle/>
          <a:p>
            <a:r>
              <a:rPr lang="en-US" dirty="0">
                <a:latin typeface="KPMG Bold" panose="020B0803030202040204" pitchFamily="34" charset="0"/>
              </a:rPr>
              <a:t>U.S. FDI by 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DD715-4045-4F64-9935-96664F24D48A}"/>
              </a:ext>
            </a:extLst>
          </p:cNvPr>
          <p:cNvSpPr txBox="1"/>
          <p:nvPr/>
        </p:nvSpPr>
        <p:spPr>
          <a:xfrm>
            <a:off x="8967835" y="2164360"/>
            <a:ext cx="1249956" cy="293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7810E-DBAD-49FB-97CD-8E851059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5" y="960768"/>
            <a:ext cx="10492509" cy="51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94" y="427368"/>
            <a:ext cx="10625506" cy="533400"/>
          </a:xfrm>
        </p:spPr>
        <p:txBody>
          <a:bodyPr anchor="ctr"/>
          <a:lstStyle/>
          <a:p>
            <a:r>
              <a:rPr lang="en-US" dirty="0">
                <a:latin typeface="KPMG Bold" panose="020B0803030202040204" pitchFamily="34" charset="0"/>
              </a:rPr>
              <a:t>Chemicals 38.9% of total; pharmaceuticals 2/3’s of chemical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DD715-4045-4F64-9935-96664F24D48A}"/>
              </a:ext>
            </a:extLst>
          </p:cNvPr>
          <p:cNvSpPr txBox="1"/>
          <p:nvPr/>
        </p:nvSpPr>
        <p:spPr>
          <a:xfrm>
            <a:off x="8967835" y="2164360"/>
            <a:ext cx="1249956" cy="293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4A500-4C9B-4B75-BC6B-7EE25B6D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8" y="1071418"/>
            <a:ext cx="9587344" cy="50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94" y="427368"/>
            <a:ext cx="10625506" cy="533400"/>
          </a:xfrm>
        </p:spPr>
        <p:txBody>
          <a:bodyPr anchor="ctr"/>
          <a:lstStyle/>
          <a:p>
            <a:r>
              <a:rPr lang="en-US" dirty="0">
                <a:latin typeface="KPMG Bold" panose="020B0803030202040204" pitchFamily="34" charset="0"/>
              </a:rPr>
              <a:t>U.S. direct investment abroad largest in the U.K. at $1 trillion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DD715-4045-4F64-9935-96664F24D48A}"/>
              </a:ext>
            </a:extLst>
          </p:cNvPr>
          <p:cNvSpPr txBox="1"/>
          <p:nvPr/>
        </p:nvSpPr>
        <p:spPr>
          <a:xfrm>
            <a:off x="8967835" y="2164360"/>
            <a:ext cx="1249956" cy="293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76C0B-82A1-4940-8355-AFA07B28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64" y="1050207"/>
            <a:ext cx="9772072" cy="50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C8D1-E7C9-4085-8B45-B083114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88" y="212651"/>
            <a:ext cx="11338560" cy="533400"/>
          </a:xfrm>
        </p:spPr>
        <p:txBody>
          <a:bodyPr anchor="t"/>
          <a:lstStyle/>
          <a:p>
            <a:r>
              <a:rPr lang="en-US" sz="4400" dirty="0">
                <a:solidFill>
                  <a:schemeClr val="tx2"/>
                </a:solidFill>
                <a:latin typeface="KPMG Bold" panose="020B0803030202040204" pitchFamily="34" charset="0"/>
              </a:rPr>
              <a:t>IIJA places Automotives, Public Transport as top priorities</a:t>
            </a:r>
            <a:br>
              <a:rPr lang="en-US" sz="4400" dirty="0">
                <a:solidFill>
                  <a:schemeClr val="tx2"/>
                </a:solidFill>
                <a:latin typeface="KPMG Bold" panose="020B0803030202040204" pitchFamily="34" charset="0"/>
              </a:rPr>
            </a:br>
            <a:endParaRPr lang="en-US" sz="4400" dirty="0">
              <a:solidFill>
                <a:schemeClr val="tx2"/>
              </a:solidFill>
              <a:latin typeface="KPMG Bold" panose="020B0803030202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783113-856D-4C20-A006-7F3BB2FEE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07774"/>
              </p:ext>
            </p:extLst>
          </p:nvPr>
        </p:nvGraphicFramePr>
        <p:xfrm>
          <a:off x="511728" y="1300294"/>
          <a:ext cx="8961881" cy="488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DFA40E-FDA7-4096-8BFD-A06E394468F4}"/>
              </a:ext>
            </a:extLst>
          </p:cNvPr>
          <p:cNvGraphicFramePr>
            <a:graphicFrameLocks/>
          </p:cNvGraphicFramePr>
          <p:nvPr/>
        </p:nvGraphicFramePr>
        <p:xfrm>
          <a:off x="7947837" y="1466507"/>
          <a:ext cx="4976936" cy="392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1894EF-041F-4520-A3C6-3C5B9182456A}"/>
              </a:ext>
            </a:extLst>
          </p:cNvPr>
          <p:cNvCxnSpPr>
            <a:cxnSpLocks/>
          </p:cNvCxnSpPr>
          <p:nvPr/>
        </p:nvCxnSpPr>
        <p:spPr>
          <a:xfrm flipV="1">
            <a:off x="8272131" y="2073349"/>
            <a:ext cx="1201478" cy="135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F3A4BD-92E9-4358-8F63-2E392A55ED98}"/>
              </a:ext>
            </a:extLst>
          </p:cNvPr>
          <p:cNvCxnSpPr>
            <a:cxnSpLocks/>
          </p:cNvCxnSpPr>
          <p:nvPr/>
        </p:nvCxnSpPr>
        <p:spPr>
          <a:xfrm>
            <a:off x="8272131" y="3429000"/>
            <a:ext cx="1201478" cy="568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76601C-BE73-4BCF-B776-50A5C59970F6}"/>
              </a:ext>
            </a:extLst>
          </p:cNvPr>
          <p:cNvSpPr txBox="1"/>
          <p:nvPr/>
        </p:nvSpPr>
        <p:spPr>
          <a:xfrm>
            <a:off x="11346882" y="1690576"/>
            <a:ext cx="740735" cy="26581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57E14-90CD-4136-8C9F-A59E649B9224}"/>
              </a:ext>
            </a:extLst>
          </p:cNvPr>
          <p:cNvSpPr txBox="1"/>
          <p:nvPr/>
        </p:nvSpPr>
        <p:spPr>
          <a:xfrm>
            <a:off x="8528562" y="957720"/>
            <a:ext cx="3815486" cy="549803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Selected Automotive Appropriations $27.5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bln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6F5E06F-CD2D-40C3-9C5E-57497F6AFA98}"/>
              </a:ext>
            </a:extLst>
          </p:cNvPr>
          <p:cNvSpPr txBox="1"/>
          <p:nvPr/>
        </p:nvSpPr>
        <p:spPr>
          <a:xfrm>
            <a:off x="378690" y="5952175"/>
            <a:ext cx="9475332" cy="2348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KPMG Economics, Infrastructure Investment and Jobs Act of 2021, H.R. 3684, 117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Congress (2021). </a:t>
            </a:r>
          </a:p>
        </p:txBody>
      </p:sp>
    </p:spTree>
    <p:extLst>
      <p:ext uri="{BB962C8B-B14F-4D97-AF65-F5344CB8AC3E}">
        <p14:creationId xmlns:p14="http://schemas.microsoft.com/office/powerpoint/2010/main" val="20891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95E-3671-417A-8F00-011D0A97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3" y="340797"/>
            <a:ext cx="11356441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Hi-tech investments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8A8D6-B7E9-4606-B8B9-B8BC2AB4E5ED}"/>
              </a:ext>
            </a:extLst>
          </p:cNvPr>
          <p:cNvSpPr txBox="1"/>
          <p:nvPr/>
        </p:nvSpPr>
        <p:spPr>
          <a:xfrm>
            <a:off x="979053" y="5919151"/>
            <a:ext cx="6936511" cy="48567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The White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52F10-6505-478F-B9A8-6A9816E4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90" y="1232452"/>
            <a:ext cx="10905219" cy="46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66841-AE7D-41A1-8FC9-F993C4B4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8" y="1435300"/>
            <a:ext cx="9891712" cy="3510000"/>
          </a:xfrm>
        </p:spPr>
        <p:txBody>
          <a:bodyPr/>
          <a:lstStyle/>
          <a:p>
            <a:r>
              <a:rPr lang="en-US" sz="6600" dirty="0">
                <a:latin typeface="KPMG Bold" panose="020B0803030202040204" pitchFamily="34" charset="0"/>
              </a:rPr>
              <a:t>Longer-term trends</a:t>
            </a:r>
          </a:p>
        </p:txBody>
      </p:sp>
    </p:spTree>
    <p:extLst>
      <p:ext uri="{BB962C8B-B14F-4D97-AF65-F5344CB8AC3E}">
        <p14:creationId xmlns:p14="http://schemas.microsoft.com/office/powerpoint/2010/main" val="54602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D7FA-75E9-45CD-9DCE-A1A7C95A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386433"/>
            <a:ext cx="10195200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Major California ports’ backlog of vessels slowly recovers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94FE1EC-5847-433A-9526-48AD739EFFCE}"/>
              </a:ext>
            </a:extLst>
          </p:cNvPr>
          <p:cNvSpPr txBox="1"/>
          <p:nvPr/>
        </p:nvSpPr>
        <p:spPr>
          <a:xfrm>
            <a:off x="998400" y="6056652"/>
            <a:ext cx="10210800" cy="2340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KPMG Economics, Marine Exchange of Southern California &amp; Vessel Traffic Service L.A./Long Beach (January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2023), Haver Analytics.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B9D952-72FB-4B58-BBEE-569347137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086748"/>
              </p:ext>
            </p:extLst>
          </p:nvPr>
        </p:nvGraphicFramePr>
        <p:xfrm>
          <a:off x="998400" y="1099127"/>
          <a:ext cx="10639418" cy="489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52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CF35-E590-973E-F974-AA2C4109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305651"/>
            <a:ext cx="10195200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CEOs expect higher inflation than consumers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668C4-BCD6-64CB-7C98-6C07CC449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5986913"/>
            <a:ext cx="8450400" cy="1948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Source: KPMG Economics, KPMG Insights on Inflation (Q4 2022), University of Michigan (January 2023), Haver Analytics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3912B7-CA6B-4ED6-ABA4-B3B21678F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76896"/>
              </p:ext>
            </p:extLst>
          </p:nvPr>
        </p:nvGraphicFramePr>
        <p:xfrm>
          <a:off x="717755" y="1101213"/>
          <a:ext cx="10548660" cy="471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48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D48C-7CA4-43CA-9EC2-410C9C62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07" y="374835"/>
            <a:ext cx="11375923" cy="533400"/>
          </a:xfrm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latin typeface="KPMG Bold" panose="020B0803030202040204" pitchFamily="34" charset="0"/>
              </a:rPr>
              <a:t>Reshoring anyone?  China and SE Asia’s wage advantage narrows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C77B1D-7F02-473F-AA3C-3AB1E2274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73281"/>
              </p:ext>
            </p:extLst>
          </p:nvPr>
        </p:nvGraphicFramePr>
        <p:xfrm>
          <a:off x="1000207" y="1069439"/>
          <a:ext cx="10717042" cy="447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240DD0-2B9F-476C-B123-3E336464E66D}"/>
              </a:ext>
            </a:extLst>
          </p:cNvPr>
          <p:cNvSpPr txBox="1"/>
          <p:nvPr/>
        </p:nvSpPr>
        <p:spPr>
          <a:xfrm>
            <a:off x="1000207" y="5690589"/>
            <a:ext cx="10609902" cy="44235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Bureau of Labor Statistics, Federal Reserve Bank of Atlanta, Ministry of Labor and Social Security (China), General Statistics Office of Vietnam, Badan Pusat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(Indonesia), Haver Analytics (2021). </a:t>
            </a:r>
          </a:p>
        </p:txBody>
      </p:sp>
    </p:spTree>
    <p:extLst>
      <p:ext uri="{BB962C8B-B14F-4D97-AF65-F5344CB8AC3E}">
        <p14:creationId xmlns:p14="http://schemas.microsoft.com/office/powerpoint/2010/main" val="238472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95E-3671-417A-8F00-011D0A97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3" y="340797"/>
            <a:ext cx="11356441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65+ will account for nearly 25% of population by 2040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8A8D6-B7E9-4606-B8B9-B8BC2AB4E5ED}"/>
              </a:ext>
            </a:extLst>
          </p:cNvPr>
          <p:cNvSpPr txBox="1"/>
          <p:nvPr/>
        </p:nvSpPr>
        <p:spPr>
          <a:xfrm>
            <a:off x="1066800" y="5983803"/>
            <a:ext cx="6917634" cy="229703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KPMG Economics, </a:t>
            </a:r>
            <a:r>
              <a:rPr lang="en-US" sz="1000" dirty="0">
                <a:solidFill>
                  <a:srgbClr val="000000"/>
                </a:solidFill>
                <a:latin typeface="Arial" panose="020B0604020202020204"/>
              </a:rPr>
              <a:t>United Nations, Haver Analytics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25041"/>
              </p:ext>
            </p:extLst>
          </p:nvPr>
        </p:nvGraphicFramePr>
        <p:xfrm>
          <a:off x="1275126" y="1266738"/>
          <a:ext cx="9850073" cy="463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096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95E-3671-417A-8F00-011D0A97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3" y="340797"/>
            <a:ext cx="11356441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Top 10 fastest growing occupations in coming decade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8A8D6-B7E9-4606-B8B9-B8BC2AB4E5ED}"/>
              </a:ext>
            </a:extLst>
          </p:cNvPr>
          <p:cNvSpPr txBox="1"/>
          <p:nvPr/>
        </p:nvSpPr>
        <p:spPr>
          <a:xfrm>
            <a:off x="979053" y="5919151"/>
            <a:ext cx="6936511" cy="48567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/>
              </a:rPr>
              <a:t>Note: Wage data from Occupational Employment and Wage Statistics program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KPMG Economics, </a:t>
            </a:r>
            <a:r>
              <a:rPr lang="en-US" sz="1000" dirty="0">
                <a:solidFill>
                  <a:srgbClr val="000000"/>
                </a:solidFill>
                <a:latin typeface="Arial" panose="020B0604020202020204"/>
              </a:rPr>
              <a:t>BLS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E2C8D-CB02-4FC5-99CD-2484CA22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3" y="1185953"/>
            <a:ext cx="10452476" cy="47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95E-3671-417A-8F00-011D0A97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3" y="340797"/>
            <a:ext cx="11356441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Where will future workers come from?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8A8D6-B7E9-4606-B8B9-B8BC2AB4E5ED}"/>
              </a:ext>
            </a:extLst>
          </p:cNvPr>
          <p:cNvSpPr txBox="1"/>
          <p:nvPr/>
        </p:nvSpPr>
        <p:spPr>
          <a:xfrm>
            <a:off x="979053" y="6049803"/>
            <a:ext cx="6917634" cy="229703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KPMG Economics, BEA, Haver Analytics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91A3C6-6169-4CCB-8FA0-A5A32F9B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2" y="1103900"/>
            <a:ext cx="11210816" cy="49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95E-3671-417A-8F00-011D0A97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10404156" cy="533400"/>
          </a:xfrm>
        </p:spPr>
        <p:txBody>
          <a:bodyPr/>
          <a:lstStyle/>
          <a:p>
            <a:r>
              <a:rPr lang="en-US" dirty="0"/>
              <a:t>For the economy to grow, productivity will have to be the driver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5912394"/>
            <a:ext cx="3143489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BEA, CBO, Haver Analytics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7B8491-163E-4A7C-8BAC-41EF044A8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167885"/>
              </p:ext>
            </p:extLst>
          </p:nvPr>
        </p:nvGraphicFramePr>
        <p:xfrm>
          <a:off x="1510018" y="1400960"/>
          <a:ext cx="9386582" cy="431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119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0FF9FB-C401-4164-96A5-FA29494BC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76507"/>
              </p:ext>
            </p:extLst>
          </p:nvPr>
        </p:nvGraphicFramePr>
        <p:xfrm>
          <a:off x="1066800" y="914400"/>
          <a:ext cx="1005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81000"/>
            <a:ext cx="10195200" cy="533400"/>
          </a:xfrm>
        </p:spPr>
        <p:txBody>
          <a:bodyPr anchor="ctr"/>
          <a:lstStyle/>
          <a:p>
            <a:r>
              <a:rPr lang="en-US" sz="4400" dirty="0">
                <a:latin typeface="KPMG Bold" panose="020B0803030202040204" pitchFamily="34" charset="0"/>
              </a:rPr>
              <a:t>Inflation back to the 80s but yields will 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642" y="5943600"/>
            <a:ext cx="6921368" cy="238125"/>
          </a:xfrm>
          <a:prstGeom prst="rect">
            <a:avLst/>
          </a:prstGeom>
          <a:solidFill>
            <a:schemeClr val="bg1"/>
          </a:solidFill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Federal Reserve Board (January 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27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2023), Haver Analytics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57E6384-5F91-4A0D-802D-EE31D3B9A41E}"/>
              </a:ext>
            </a:extLst>
          </p:cNvPr>
          <p:cNvSpPr txBox="1"/>
          <p:nvPr/>
        </p:nvSpPr>
        <p:spPr>
          <a:xfrm>
            <a:off x="7484093" y="1257300"/>
            <a:ext cx="854355" cy="2381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3263158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66841-AE7D-41A1-8FC9-F993C4B4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8" y="1435300"/>
            <a:ext cx="9891712" cy="351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KPMG Bold" panose="020B0803030202040204" pitchFamily="34" charset="0"/>
              </a:rPr>
              <a:t>Thank you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/>
              <a:t>For more information, please see KPMG Economics Website: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0" u="sng" dirty="0">
                <a:hlinkClick r:id="rId2" tooltip="https://www.kpmg.us/insights/office-of-chief-economist.html"/>
              </a:rPr>
              <a:t>KPMG Economics</a:t>
            </a:r>
            <a:r>
              <a:rPr lang="en-US" sz="2000" b="0" u="sng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4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5364" y="1162282"/>
            <a:ext cx="10204704" cy="4714644"/>
          </a:xfrm>
        </p:spPr>
        <p:txBody>
          <a:bodyPr/>
          <a:lstStyle/>
          <a:p>
            <a:r>
              <a:rPr lang="en-US" sz="1920" dirty="0">
                <a:solidFill>
                  <a:schemeClr val="tx1"/>
                </a:solidFill>
              </a:rPr>
              <a:t>Fed Funds Target and U.S. Treasury Yields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1932" y="402148"/>
            <a:ext cx="10937634" cy="533400"/>
          </a:xfrm>
        </p:spPr>
        <p:txBody>
          <a:bodyPr anchor="ctr"/>
          <a:lstStyle/>
          <a:p>
            <a:r>
              <a:rPr lang="en-US" dirty="0">
                <a:latin typeface="KPMG Bold" panose="020B0803030202040204" pitchFamily="34" charset="0"/>
              </a:rPr>
              <a:t>Terminal Fed Funds to reach 5.25% in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140402-F67B-48F1-A411-726A82795A83}"/>
              </a:ext>
              <a:ext uri="{147F2762-F138-4A5C-976F-8EAC2B608ADB}">
                <a16:predDERef xmlns:a16="http://schemas.microsoft.com/office/drawing/2014/main" pred="{0176A323-F2B4-4AAE-B37D-5E4C7B2A14DF}"/>
              </a:ext>
            </a:extLst>
          </p:cNvPr>
          <p:cNvGraphicFramePr>
            <a:graphicFrameLocks/>
          </p:cNvGraphicFramePr>
          <p:nvPr/>
        </p:nvGraphicFramePr>
        <p:xfrm>
          <a:off x="991932" y="1630495"/>
          <a:ext cx="10204449" cy="406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F130ACEA-E20C-4989-BCAE-11105D098EC7}"/>
              </a:ext>
            </a:extLst>
          </p:cNvPr>
          <p:cNvSpPr txBox="1"/>
          <p:nvPr/>
        </p:nvSpPr>
        <p:spPr>
          <a:xfrm>
            <a:off x="5594373" y="5189075"/>
            <a:ext cx="866376" cy="1615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+25 bps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3CBDC0A-790B-4059-91FF-02887F9A6F9B}"/>
              </a:ext>
            </a:extLst>
          </p:cNvPr>
          <p:cNvSpPr txBox="1"/>
          <p:nvPr/>
        </p:nvSpPr>
        <p:spPr>
          <a:xfrm>
            <a:off x="6065004" y="4982515"/>
            <a:ext cx="866374" cy="184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+50 bps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60904CF-5700-4484-A1C6-B96893873DAB}"/>
              </a:ext>
            </a:extLst>
          </p:cNvPr>
          <p:cNvSpPr txBox="1"/>
          <p:nvPr/>
        </p:nvSpPr>
        <p:spPr>
          <a:xfrm>
            <a:off x="6460749" y="4593843"/>
            <a:ext cx="866374" cy="184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+75 bps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FA8D049-20B2-4BC4-8648-C1D1B7EDDE5F}"/>
              </a:ext>
            </a:extLst>
          </p:cNvPr>
          <p:cNvSpPr txBox="1"/>
          <p:nvPr/>
        </p:nvSpPr>
        <p:spPr>
          <a:xfrm>
            <a:off x="6814993" y="4141055"/>
            <a:ext cx="731125" cy="184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+75 bps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913BC6-7E70-4960-A683-1A06406A4CA5}"/>
              </a:ext>
            </a:extLst>
          </p:cNvPr>
          <p:cNvSpPr txBox="1">
            <a:spLocks/>
          </p:cNvSpPr>
          <p:nvPr/>
        </p:nvSpPr>
        <p:spPr>
          <a:xfrm>
            <a:off x="925196" y="5876925"/>
            <a:ext cx="4507938" cy="287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Federal Reserve, Haver Analytics. 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E4FA821D-70A4-405B-B50F-8E3CD6D3CEA0}"/>
              </a:ext>
            </a:extLst>
          </p:cNvPr>
          <p:cNvSpPr txBox="1"/>
          <p:nvPr/>
        </p:nvSpPr>
        <p:spPr>
          <a:xfrm>
            <a:off x="7356051" y="3701249"/>
            <a:ext cx="731125" cy="184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+75 bps</a:t>
            </a:r>
          </a:p>
        </p:txBody>
      </p:sp>
    </p:spTree>
    <p:extLst>
      <p:ext uri="{BB962C8B-B14F-4D97-AF65-F5344CB8AC3E}">
        <p14:creationId xmlns:p14="http://schemas.microsoft.com/office/powerpoint/2010/main" val="127412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29ED-62FE-4FD6-B251-21EB5FA0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309105"/>
            <a:ext cx="11356441" cy="743527"/>
          </a:xfrm>
        </p:spPr>
        <p:txBody>
          <a:bodyPr/>
          <a:lstStyle/>
          <a:p>
            <a:r>
              <a:rPr lang="en-US" sz="4400" dirty="0">
                <a:latin typeface="KPMG Bold" panose="020B0803030202040204" pitchFamily="34" charset="0"/>
              </a:rPr>
              <a:t>Mild recession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59C30-415C-4C2E-B170-424E5B934C63}"/>
              </a:ext>
            </a:extLst>
          </p:cNvPr>
          <p:cNvSpPr txBox="1"/>
          <p:nvPr/>
        </p:nvSpPr>
        <p:spPr>
          <a:xfrm>
            <a:off x="915718" y="5961066"/>
            <a:ext cx="7562011" cy="32229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Forecasts are inherently time sensitive and dated as of January 6,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KPMG Economics, Bureau of Economic Analysis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B9243C-0437-420F-9D19-12DBC0BF3166}"/>
              </a:ext>
            </a:extLst>
          </p:cNvPr>
          <p:cNvGraphicFramePr>
            <a:graphicFrameLocks/>
          </p:cNvGraphicFramePr>
          <p:nvPr/>
        </p:nvGraphicFramePr>
        <p:xfrm>
          <a:off x="995363" y="1096942"/>
          <a:ext cx="10204450" cy="475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82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0555-6B28-4B05-85AB-5F2603B1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313644"/>
            <a:ext cx="10195200" cy="759691"/>
          </a:xfrm>
        </p:spPr>
        <p:txBody>
          <a:bodyPr/>
          <a:lstStyle/>
          <a:p>
            <a:r>
              <a:rPr lang="en-US" sz="4400" dirty="0">
                <a:latin typeface="KPMG Bold" panose="020B0803030202040204" pitchFamily="34" charset="0"/>
              </a:rPr>
              <a:t>U.S. accounts for 24% share of global GDP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12502AB-EEBC-4A55-9132-9F6E604C7ADE}"/>
              </a:ext>
            </a:extLst>
          </p:cNvPr>
          <p:cNvSpPr txBox="1"/>
          <p:nvPr/>
        </p:nvSpPr>
        <p:spPr>
          <a:xfrm>
            <a:off x="1579476" y="5860659"/>
            <a:ext cx="6466728" cy="202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*Q4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KPMG Economics, Respective Countries' National Statistics Office, IMF, Haver Analytics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26E46-5624-4920-AA56-B003EF9FE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6" y="1073335"/>
            <a:ext cx="9033047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F74D-83A4-4E55-9B2C-B5CFDAC5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09" y="335164"/>
            <a:ext cx="11365485" cy="533400"/>
          </a:xfrm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latin typeface="KPMG Bold" panose="020B0803030202040204" pitchFamily="34" charset="0"/>
              </a:rPr>
              <a:t>Not all countries forecast to contract in 2023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D21C4F-D4DA-4782-B1C7-90B9B2D37A68}"/>
              </a:ext>
            </a:extLst>
          </p:cNvPr>
          <p:cNvSpPr txBox="1">
            <a:spLocks/>
          </p:cNvSpPr>
          <p:nvPr/>
        </p:nvSpPr>
        <p:spPr>
          <a:xfrm>
            <a:off x="1107290" y="6013035"/>
            <a:ext cx="5630862" cy="2838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kern="0" spc="0" baseline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0" spc="0" baseline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6738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196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213" indent="-2222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Vietnam forecast (IMF)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KPMG Economics, KPMG GEO, Haver Analytics.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BC7170-2DFB-494A-93B6-FB97387FC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984070"/>
              </p:ext>
            </p:extLst>
          </p:nvPr>
        </p:nvGraphicFramePr>
        <p:xfrm>
          <a:off x="1224487" y="960755"/>
          <a:ext cx="9984509" cy="496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62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D1C0B1-CAAA-4DCA-81EC-1C5EE8D6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7" y="974078"/>
            <a:ext cx="11365485" cy="4868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0F74D-83A4-4E55-9B2C-B5CFDAC5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98" y="284451"/>
            <a:ext cx="11365485" cy="541687"/>
          </a:xfrm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latin typeface="KPMG Bold" panose="020B0803030202040204" pitchFamily="34" charset="0"/>
              </a:rPr>
              <a:t>JGB yields </a:t>
            </a:r>
            <a:r>
              <a:rPr lang="en-US" dirty="0">
                <a:solidFill>
                  <a:schemeClr val="tx2"/>
                </a:solidFill>
                <a:latin typeface="KPMG Bold" panose="020B0803030202040204" pitchFamily="34" charset="0"/>
              </a:rPr>
              <a:t>rise as BOJ adjusts policy</a:t>
            </a:r>
            <a:endParaRPr lang="en-US" sz="4400" dirty="0">
              <a:solidFill>
                <a:schemeClr val="tx2"/>
              </a:solidFill>
              <a:latin typeface="KPMG Bold" panose="020B0803030202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5FADA6-56D3-497C-A900-53DE7F74D76F}"/>
              </a:ext>
            </a:extLst>
          </p:cNvPr>
          <p:cNvSpPr txBox="1"/>
          <p:nvPr/>
        </p:nvSpPr>
        <p:spPr>
          <a:xfrm>
            <a:off x="981098" y="5842485"/>
            <a:ext cx="7647053" cy="2933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FRB, CFETS,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Bbk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MoFJ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(January 20, 2023), Haver Analytics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46E77DC-3CE0-44BE-A46D-A3B6734B86D2}"/>
              </a:ext>
            </a:extLst>
          </p:cNvPr>
          <p:cNvSpPr txBox="1"/>
          <p:nvPr/>
        </p:nvSpPr>
        <p:spPr>
          <a:xfrm>
            <a:off x="6527468" y="1780604"/>
            <a:ext cx="1132118" cy="21184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120055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F74D-83A4-4E55-9B2C-B5CFDAC5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98" y="288594"/>
            <a:ext cx="11365485" cy="533400"/>
          </a:xfrm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latin typeface="KPMG Bold" panose="020B0803030202040204" pitchFamily="34" charset="0"/>
              </a:rPr>
              <a:t>USD strength was a huge headwind in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5FADA6-56D3-497C-A900-53DE7F74D76F}"/>
              </a:ext>
            </a:extLst>
          </p:cNvPr>
          <p:cNvSpPr txBox="1"/>
          <p:nvPr/>
        </p:nvSpPr>
        <p:spPr>
          <a:xfrm>
            <a:off x="981098" y="6036003"/>
            <a:ext cx="7647053" cy="2933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KPMG Economics, Bloomberg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CFE38-3812-494B-B57F-F699E6B8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988600"/>
            <a:ext cx="5740811" cy="5028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9D6A9-6A77-440D-9A0E-9BA2E7D33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988600"/>
            <a:ext cx="5722464" cy="5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66841-AE7D-41A1-8FC9-F993C4B4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8" y="1435300"/>
            <a:ext cx="9891712" cy="3510000"/>
          </a:xfrm>
        </p:spPr>
        <p:txBody>
          <a:bodyPr/>
          <a:lstStyle/>
          <a:p>
            <a:r>
              <a:rPr lang="en-US" sz="6600" dirty="0">
                <a:latin typeface="KPMG Bold" panose="020B0803030202040204" pitchFamily="34" charset="0"/>
              </a:rPr>
              <a:t>Foreign direct investment</a:t>
            </a:r>
          </a:p>
        </p:txBody>
      </p:sp>
    </p:spTree>
    <p:extLst>
      <p:ext uri="{BB962C8B-B14F-4D97-AF65-F5344CB8AC3E}">
        <p14:creationId xmlns:p14="http://schemas.microsoft.com/office/powerpoint/2010/main" val="2151087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ARIAL"/>
  <p:tag name="CREATEDBY" val="Global PowerPoint Toolbar"/>
  <p:tag name="TOOLBARVERSION" val="5.30a"/>
  <p:tag name="TYPE" val="ScreenWide"/>
  <p:tag name="KEYWORD" val="SCREENWIDE"/>
  <p:tag name="TEMPLATEVERSION" val="04/09/2017 14:58: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3_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/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8B38D2A5-9BC7-4F62-B242-67C700C5F724}" vid="{699E01CA-0D54-417C-BFE6-B70CCE5CE3FB}"/>
    </a:ext>
  </a:extLst>
</a:theme>
</file>

<file path=ppt/theme/theme10.xml><?xml version="1.0" encoding="utf-8"?>
<a:theme xmlns:a="http://schemas.openxmlformats.org/drawingml/2006/main" name="3_NewBrand2022">
  <a:themeElements>
    <a:clrScheme name="New Brand">
      <a:dk1>
        <a:srgbClr val="000000"/>
      </a:dk1>
      <a:lt1>
        <a:sysClr val="window" lastClr="FFFFFF"/>
      </a:lt1>
      <a:dk2>
        <a:srgbClr val="00338D"/>
      </a:dk2>
      <a:lt2>
        <a:srgbClr val="1E49E2"/>
      </a:lt2>
      <a:accent1>
        <a:srgbClr val="0C233C"/>
      </a:accent1>
      <a:accent2>
        <a:srgbClr val="ACEAFF"/>
      </a:accent2>
      <a:accent3>
        <a:srgbClr val="00B8F5"/>
      </a:accent3>
      <a:accent4>
        <a:srgbClr val="7213EA"/>
      </a:accent4>
      <a:accent5>
        <a:srgbClr val="FD349C"/>
      </a:accent5>
      <a:accent6>
        <a:srgbClr val="098E7E"/>
      </a:accent6>
      <a:hlink>
        <a:srgbClr val="0091DA"/>
      </a:hlink>
      <a:folHlink>
        <a:srgbClr val="0091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rgbClr val="1E49E2"/>
            </a:gs>
            <a:gs pos="0">
              <a:srgbClr val="7213EA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a:spPr>
      <a:bodyPr wrap="none" lIns="54610" tIns="54610" rIns="54610" bIns="5461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NewBrand2022" id="{1C1E164E-801C-41CA-953C-BB2D199ABEE0}" vid="{5D997598-6BCC-416F-A078-1236C5B10EE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Brand2022">
  <a:themeElements>
    <a:clrScheme name="New Brand">
      <a:dk1>
        <a:srgbClr val="000000"/>
      </a:dk1>
      <a:lt1>
        <a:sysClr val="window" lastClr="FFFFFF"/>
      </a:lt1>
      <a:dk2>
        <a:srgbClr val="00338D"/>
      </a:dk2>
      <a:lt2>
        <a:srgbClr val="1E49E2"/>
      </a:lt2>
      <a:accent1>
        <a:srgbClr val="0C233C"/>
      </a:accent1>
      <a:accent2>
        <a:srgbClr val="ACEAFF"/>
      </a:accent2>
      <a:accent3>
        <a:srgbClr val="00B8F5"/>
      </a:accent3>
      <a:accent4>
        <a:srgbClr val="7213EA"/>
      </a:accent4>
      <a:accent5>
        <a:srgbClr val="FD349C"/>
      </a:accent5>
      <a:accent6>
        <a:srgbClr val="098E7E"/>
      </a:accent6>
      <a:hlink>
        <a:srgbClr val="0091DA"/>
      </a:hlink>
      <a:folHlink>
        <a:srgbClr val="0091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rgbClr val="1E49E2"/>
            </a:gs>
            <a:gs pos="0">
              <a:srgbClr val="7213EA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a:spPr>
      <a:bodyPr wrap="none" lIns="54610" tIns="54610" rIns="54610" bIns="5461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NewBrand2022" id="{1C1E164E-801C-41CA-953C-BB2D199ABEE0}" vid="{5D997598-6BCC-416F-A078-1236C5B10EE7}"/>
    </a:ext>
  </a:extLst>
</a:theme>
</file>

<file path=ppt/theme/theme3.xml><?xml version="1.0" encoding="utf-8"?>
<a:theme xmlns:a="http://schemas.openxmlformats.org/drawingml/2006/main" name="4_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/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8B38D2A5-9BC7-4F62-B242-67C700C5F724}" vid="{699E01CA-0D54-417C-BFE6-B70CCE5CE3FB}"/>
    </a:ext>
  </a:extLst>
</a:theme>
</file>

<file path=ppt/theme/theme4.xml><?xml version="1.0" encoding="utf-8"?>
<a:theme xmlns:a="http://schemas.openxmlformats.org/drawingml/2006/main" name="2_NewBrand2022">
  <a:themeElements>
    <a:clrScheme name="New Brand">
      <a:dk1>
        <a:srgbClr val="000000"/>
      </a:dk1>
      <a:lt1>
        <a:sysClr val="window" lastClr="FFFFFF"/>
      </a:lt1>
      <a:dk2>
        <a:srgbClr val="00338D"/>
      </a:dk2>
      <a:lt2>
        <a:srgbClr val="1E49E2"/>
      </a:lt2>
      <a:accent1>
        <a:srgbClr val="0C233C"/>
      </a:accent1>
      <a:accent2>
        <a:srgbClr val="ACEAFF"/>
      </a:accent2>
      <a:accent3>
        <a:srgbClr val="00B8F5"/>
      </a:accent3>
      <a:accent4>
        <a:srgbClr val="7213EA"/>
      </a:accent4>
      <a:accent5>
        <a:srgbClr val="FD349C"/>
      </a:accent5>
      <a:accent6>
        <a:srgbClr val="098E7E"/>
      </a:accent6>
      <a:hlink>
        <a:srgbClr val="0091DA"/>
      </a:hlink>
      <a:folHlink>
        <a:srgbClr val="0091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rgbClr val="1E49E2"/>
            </a:gs>
            <a:gs pos="0">
              <a:srgbClr val="7213EA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a:spPr>
      <a:bodyPr wrap="none" lIns="54610" tIns="54610" rIns="54610" bIns="5461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NewBrand2022" id="{1C1E164E-801C-41CA-953C-BB2D199ABEE0}" vid="{5D997598-6BCC-416F-A078-1236C5B10EE7}"/>
    </a:ext>
  </a:extLst>
</a:theme>
</file>

<file path=ppt/theme/theme5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  -  Read-Only" id="{A6CE34C2-86CB-49B5-AD07-738224E569AB}" vid="{BAF8F1E6-3A8C-45DC-8B6E-24D722A147F4}"/>
    </a:ext>
  </a:extLst>
</a:theme>
</file>

<file path=ppt/theme/theme6.xml><?xml version="1.0" encoding="utf-8"?>
<a:theme xmlns:a="http://schemas.openxmlformats.org/drawingml/2006/main" name="9_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/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8B38D2A5-9BC7-4F62-B242-67C700C5F724}" vid="{699E01CA-0D54-417C-BFE6-B70CCE5CE3FB}"/>
    </a:ext>
  </a:extLst>
</a:theme>
</file>

<file path=ppt/theme/theme7.xml><?xml version="1.0" encoding="utf-8"?>
<a:theme xmlns:a="http://schemas.openxmlformats.org/drawingml/2006/main" name="2_KPMG Widescreen [16:9] Feb 2022">
  <a:themeElements>
    <a:clrScheme name="Custom Option">
      <a:dk1>
        <a:srgbClr val="000000"/>
      </a:dk1>
      <a:lt1>
        <a:sysClr val="window" lastClr="FFFFFF"/>
      </a:lt1>
      <a:dk2>
        <a:srgbClr val="00338D"/>
      </a:dk2>
      <a:lt2>
        <a:srgbClr val="ACEAFF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1E49E2"/>
      </a:hlink>
      <a:folHlink>
        <a:srgbClr val="098E80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Cobalt">
      <a:srgbClr val="1E49E2"/>
    </a:custClr>
    <a:custClr name="Pacific Blue">
      <a:srgbClr val="00B8F5"/>
    </a:custClr>
    <a:custClr name="Purple">
      <a:srgbClr val="7213EA"/>
    </a:custClr>
    <a:custClr name="Dark Blue">
      <a:srgbClr val="0C233C"/>
    </a:custClr>
    <a:custClr name="Light Blue">
      <a:srgbClr val="ACEAFF"/>
    </a:custClr>
    <a:custClr name="Pink">
      <a:srgbClr val="FD349C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76D2FF"/>
    </a:custClr>
    <a:custClr name="Dark Purple">
      <a:srgbClr val="510DBC"/>
    </a:custClr>
    <a:custClr name="Light Purple">
      <a:srgbClr val="B497FF"/>
    </a:custClr>
    <a:custClr name="Dark Pink">
      <a:srgbClr val="AB0D82"/>
    </a:custClr>
    <a:custClr name="Light Pink">
      <a:srgbClr val="FFA3DA"/>
    </a:custClr>
    <a:custClr name="Dark Green">
      <a:srgbClr val="098E7E"/>
    </a:custClr>
    <a:custClr name="Green">
      <a:srgbClr val="00C0AE"/>
    </a:custClr>
    <a:custClr name="Light Green">
      <a:srgbClr val="63EBDA"/>
    </a:custClr>
    <a:custClr name="Blank">
      <a:srgbClr val="FFFFFF"/>
    </a:custClr>
    <a:custClr name="Blank">
      <a:srgbClr val="FFFFFF"/>
    </a:custClr>
    <a:custClr name="Gray 1">
      <a:srgbClr val="333333"/>
    </a:custClr>
    <a:custClr name="Gray 2">
      <a:srgbClr val="666666"/>
    </a:custClr>
    <a:custClr name="Gray 3">
      <a:srgbClr val="989898"/>
    </a:custClr>
    <a:custClr name="Gray 4">
      <a:srgbClr val="B2B2B2"/>
    </a:custClr>
    <a:custClr name="Gray 5">
      <a:srgbClr val="E5E5E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KPMG Widescreen Standard Template_8-25.pptx" id="{AAF41612-D112-44F5-A213-85A91CE06150}" vid="{55F30391-C8D2-4883-A2BA-DDC053684A3C}"/>
    </a:ext>
  </a:extLst>
</a:theme>
</file>

<file path=ppt/theme/theme8.xml><?xml version="1.0" encoding="utf-8"?>
<a:theme xmlns:a="http://schemas.openxmlformats.org/drawingml/2006/main" name="1_KPMG Widescreen [16:9] Feb 2022">
  <a:themeElements>
    <a:clrScheme name="Custom Option">
      <a:dk1>
        <a:srgbClr val="000000"/>
      </a:dk1>
      <a:lt1>
        <a:sysClr val="window" lastClr="FFFFFF"/>
      </a:lt1>
      <a:dk2>
        <a:srgbClr val="00338D"/>
      </a:dk2>
      <a:lt2>
        <a:srgbClr val="ACEAFF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1E49E2"/>
      </a:hlink>
      <a:folHlink>
        <a:srgbClr val="098E80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Cobalt">
      <a:srgbClr val="1E49E2"/>
    </a:custClr>
    <a:custClr name="Pacific Blue">
      <a:srgbClr val="00B8F5"/>
    </a:custClr>
    <a:custClr name="Purple">
      <a:srgbClr val="7213EA"/>
    </a:custClr>
    <a:custClr name="Dark Blue">
      <a:srgbClr val="0C233C"/>
    </a:custClr>
    <a:custClr name="Light Blue">
      <a:srgbClr val="ACEAFF"/>
    </a:custClr>
    <a:custClr name="Pink">
      <a:srgbClr val="FD349C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76D2FF"/>
    </a:custClr>
    <a:custClr name="Dark Purple">
      <a:srgbClr val="510DBC"/>
    </a:custClr>
    <a:custClr name="Light Purple">
      <a:srgbClr val="B497FF"/>
    </a:custClr>
    <a:custClr name="Dark Pink">
      <a:srgbClr val="AB0D82"/>
    </a:custClr>
    <a:custClr name="Light Pink">
      <a:srgbClr val="FFA3DA"/>
    </a:custClr>
    <a:custClr name="Dark Green">
      <a:srgbClr val="098E7E"/>
    </a:custClr>
    <a:custClr name="Green">
      <a:srgbClr val="00C0AE"/>
    </a:custClr>
    <a:custClr name="Light Green">
      <a:srgbClr val="63EBDA"/>
    </a:custClr>
    <a:custClr name="Blank">
      <a:srgbClr val="FFFFFF"/>
    </a:custClr>
    <a:custClr name="Blank">
      <a:srgbClr val="FFFFFF"/>
    </a:custClr>
    <a:custClr name="Gray 1">
      <a:srgbClr val="333333"/>
    </a:custClr>
    <a:custClr name="Gray 2">
      <a:srgbClr val="666666"/>
    </a:custClr>
    <a:custClr name="Gray 3">
      <a:srgbClr val="989898"/>
    </a:custClr>
    <a:custClr name="Gray 4">
      <a:srgbClr val="B2B2B2"/>
    </a:custClr>
    <a:custClr name="Gray 5">
      <a:srgbClr val="E5E5E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KPMG Widescreen Standard Template_8-25.pptx" id="{AAF41612-D112-44F5-A213-85A91CE06150}" vid="{55F30391-C8D2-4883-A2BA-DDC053684A3C}"/>
    </a:ext>
  </a:extLst>
</a:theme>
</file>

<file path=ppt/theme/theme9.xml><?xml version="1.0" encoding="utf-8"?>
<a:theme xmlns:a="http://schemas.openxmlformats.org/drawingml/2006/main" name="3_KPMG Widescreen [16:9] Feb 2022">
  <a:themeElements>
    <a:clrScheme name="Custom Option">
      <a:dk1>
        <a:srgbClr val="000000"/>
      </a:dk1>
      <a:lt1>
        <a:sysClr val="window" lastClr="FFFFFF"/>
      </a:lt1>
      <a:dk2>
        <a:srgbClr val="00338D"/>
      </a:dk2>
      <a:lt2>
        <a:srgbClr val="ACEAFF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1E49E2"/>
      </a:hlink>
      <a:folHlink>
        <a:srgbClr val="098E80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Cobalt">
      <a:srgbClr val="1E49E2"/>
    </a:custClr>
    <a:custClr name="Pacific Blue">
      <a:srgbClr val="00B8F5"/>
    </a:custClr>
    <a:custClr name="Purple">
      <a:srgbClr val="7213EA"/>
    </a:custClr>
    <a:custClr name="Dark Blue">
      <a:srgbClr val="0C233C"/>
    </a:custClr>
    <a:custClr name="Light Blue">
      <a:srgbClr val="ACEAFF"/>
    </a:custClr>
    <a:custClr name="Pink">
      <a:srgbClr val="FD349C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76D2FF"/>
    </a:custClr>
    <a:custClr name="Dark Purple">
      <a:srgbClr val="510DBC"/>
    </a:custClr>
    <a:custClr name="Light Purple">
      <a:srgbClr val="B497FF"/>
    </a:custClr>
    <a:custClr name="Dark Pink">
      <a:srgbClr val="AB0D82"/>
    </a:custClr>
    <a:custClr name="Light Pink">
      <a:srgbClr val="FFA3DA"/>
    </a:custClr>
    <a:custClr name="Dark Green">
      <a:srgbClr val="098E7E"/>
    </a:custClr>
    <a:custClr name="Green">
      <a:srgbClr val="00C0AE"/>
    </a:custClr>
    <a:custClr name="Light Green">
      <a:srgbClr val="63EBDA"/>
    </a:custClr>
    <a:custClr name="Blank">
      <a:srgbClr val="FFFFFF"/>
    </a:custClr>
    <a:custClr name="Blank">
      <a:srgbClr val="FFFFFF"/>
    </a:custClr>
    <a:custClr name="Gray 1">
      <a:srgbClr val="333333"/>
    </a:custClr>
    <a:custClr name="Gray 2">
      <a:srgbClr val="666666"/>
    </a:custClr>
    <a:custClr name="Gray 3">
      <a:srgbClr val="989898"/>
    </a:custClr>
    <a:custClr name="Gray 4">
      <a:srgbClr val="B2B2B2"/>
    </a:custClr>
    <a:custClr name="Gray 5">
      <a:srgbClr val="E5E5E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KPMG Widescreen Standard Template_8-25.pptx" id="{AAF41612-D112-44F5-A213-85A91CE06150}" vid="{55F30391-C8D2-4883-A2BA-DDC053684A3C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ew KPMG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38D"/>
    </a:accent1>
    <a:accent2>
      <a:srgbClr val="1E49E2"/>
    </a:accent2>
    <a:accent3>
      <a:srgbClr val="ACEAFF"/>
    </a:accent3>
    <a:accent4>
      <a:srgbClr val="00B8F5"/>
    </a:accent4>
    <a:accent5>
      <a:srgbClr val="7213EA"/>
    </a:accent5>
    <a:accent6>
      <a:srgbClr val="FD349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ew KPMG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38D"/>
    </a:accent1>
    <a:accent2>
      <a:srgbClr val="1E49E2"/>
    </a:accent2>
    <a:accent3>
      <a:srgbClr val="ACEAFF"/>
    </a:accent3>
    <a:accent4>
      <a:srgbClr val="00B8F5"/>
    </a:accent4>
    <a:accent5>
      <a:srgbClr val="7213EA"/>
    </a:accent5>
    <a:accent6>
      <a:srgbClr val="FD349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5EB8"/>
    </a:dk2>
    <a:lt2>
      <a:srgbClr val="43B02A"/>
    </a:lt2>
    <a:accent1>
      <a:srgbClr val="00338D"/>
    </a:accent1>
    <a:accent2>
      <a:srgbClr val="0091DA"/>
    </a:accent2>
    <a:accent3>
      <a:srgbClr val="009A44"/>
    </a:accent3>
    <a:accent4>
      <a:srgbClr val="470A68"/>
    </a:accent4>
    <a:accent5>
      <a:srgbClr val="00A3A1"/>
    </a:accent5>
    <a:accent6>
      <a:srgbClr val="BC204B"/>
    </a:accent6>
    <a:hlink>
      <a:srgbClr val="F68D2E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EB8"/>
    </a:dk2>
    <a:lt2>
      <a:srgbClr val="43B02A"/>
    </a:lt2>
    <a:accent1>
      <a:srgbClr val="00338D"/>
    </a:accent1>
    <a:accent2>
      <a:srgbClr val="0091DA"/>
    </a:accent2>
    <a:accent3>
      <a:srgbClr val="009A44"/>
    </a:accent3>
    <a:accent4>
      <a:srgbClr val="470A68"/>
    </a:accent4>
    <a:accent5>
      <a:srgbClr val="00A3A1"/>
    </a:accent5>
    <a:accent6>
      <a:srgbClr val="BC204B"/>
    </a:accent6>
    <a:hlink>
      <a:srgbClr val="F68D2E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A972069082F4582EAC215BFA59478" ma:contentTypeVersion="10" ma:contentTypeDescription="Create a new document." ma:contentTypeScope="" ma:versionID="677b99599993fecac94bfdcc20217438">
  <xsd:schema xmlns:xsd="http://www.w3.org/2001/XMLSchema" xmlns:xs="http://www.w3.org/2001/XMLSchema" xmlns:p="http://schemas.microsoft.com/office/2006/metadata/properties" xmlns:ns2="b4cbc681-73fc-40d4-b08c-0dc4963f66c8" xmlns:ns3="8f055ee8-b7c1-4a24-a6b8-23b1525cb770" targetNamespace="http://schemas.microsoft.com/office/2006/metadata/properties" ma:root="true" ma:fieldsID="3c74ebc215f03c58cbbdf4afcef6f5da" ns2:_="" ns3:_="">
    <xsd:import namespace="b4cbc681-73fc-40d4-b08c-0dc4963f66c8"/>
    <xsd:import namespace="8f055ee8-b7c1-4a24-a6b8-23b1525cb7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bc681-73fc-40d4-b08c-0dc4963f6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55ee8-b7c1-4a24-a6b8-23b1525cb7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98E99-75AB-4D2D-B154-50CAA6C1384B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f055ee8-b7c1-4a24-a6b8-23b1525cb770"/>
    <ds:schemaRef ds:uri="http://purl.org/dc/dcmitype/"/>
    <ds:schemaRef ds:uri="http://schemas.openxmlformats.org/package/2006/metadata/core-properties"/>
    <ds:schemaRef ds:uri="b4cbc681-73fc-40d4-b08c-0dc4963f66c8"/>
  </ds:schemaRefs>
</ds:datastoreItem>
</file>

<file path=customXml/itemProps2.xml><?xml version="1.0" encoding="utf-8"?>
<ds:datastoreItem xmlns:ds="http://schemas.openxmlformats.org/officeDocument/2006/customXml" ds:itemID="{8FDD2F80-4C04-4C4F-AB41-7AE044DBC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C6027-4673-48B3-BE4F-24B816614017}">
  <ds:schemaRefs>
    <ds:schemaRef ds:uri="8f055ee8-b7c1-4a24-a6b8-23b1525cb770"/>
    <ds:schemaRef ds:uri="b4cbc681-73fc-40d4-b08c-0dc4963f66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841</Words>
  <Application>Microsoft Office PowerPoint</Application>
  <PresentationFormat>Widescreen</PresentationFormat>
  <Paragraphs>146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KPMG Bold</vt:lpstr>
      <vt:lpstr>KPMG Extralight</vt:lpstr>
      <vt:lpstr>Segoe UI Semilight</vt:lpstr>
      <vt:lpstr>Univers for KPMG</vt:lpstr>
      <vt:lpstr>3_KPMG_Widescreen_16:9 02/02/2016</vt:lpstr>
      <vt:lpstr>1_NewBrand2022</vt:lpstr>
      <vt:lpstr>4_KPMG_Widescreen_16:9 02/02/2016</vt:lpstr>
      <vt:lpstr>2_NewBrand2022</vt:lpstr>
      <vt:lpstr>KPMG Widescreen [16:9] Feb 2022</vt:lpstr>
      <vt:lpstr>9_KPMG_Widescreen_16:9 02/02/2016</vt:lpstr>
      <vt:lpstr>2_KPMG Widescreen [16:9] Feb 2022</vt:lpstr>
      <vt:lpstr>1_KPMG Widescreen [16:9] Feb 2022</vt:lpstr>
      <vt:lpstr>3_KPMG Widescreen [16:9] Feb 2022</vt:lpstr>
      <vt:lpstr>3_NewBrand2022</vt:lpstr>
      <vt:lpstr>State of the Economy</vt:lpstr>
      <vt:lpstr>CEOs expect higher inflation than consumers</vt:lpstr>
      <vt:lpstr>Terminal Fed Funds to reach 5.25% in 2023</vt:lpstr>
      <vt:lpstr>Mild recession ahead</vt:lpstr>
      <vt:lpstr>U.S. accounts for 24% share of global GDP</vt:lpstr>
      <vt:lpstr>Not all countries forecast to contract in 2023</vt:lpstr>
      <vt:lpstr>JGB yields rise as BOJ adjusts policy</vt:lpstr>
      <vt:lpstr>USD strength was a huge headwind in 2022</vt:lpstr>
      <vt:lpstr>Foreign direct investment</vt:lpstr>
      <vt:lpstr>U.S. bound FDI recovers in 2021</vt:lpstr>
      <vt:lpstr>Top 5 states receiving FDI – MA, NY, PA account for $120 Bln</vt:lpstr>
      <vt:lpstr>2021 U.S. FDI – top 10 countries account for 80%</vt:lpstr>
      <vt:lpstr>U.S. FDI by industry</vt:lpstr>
      <vt:lpstr>Chemicals 38.9% of total; pharmaceuticals 2/3’s of chemical</vt:lpstr>
      <vt:lpstr>U.S. direct investment abroad largest in the U.K. at $1 trillion</vt:lpstr>
      <vt:lpstr>IIJA places Automotives, Public Transport as top priorities </vt:lpstr>
      <vt:lpstr>Hi-tech investments</vt:lpstr>
      <vt:lpstr>Longer-term trends</vt:lpstr>
      <vt:lpstr>Major California ports’ backlog of vessels slowly recovers</vt:lpstr>
      <vt:lpstr>Reshoring anyone?  China and SE Asia’s wage advantage narrows</vt:lpstr>
      <vt:lpstr>65+ will account for nearly 25% of population by 2040</vt:lpstr>
      <vt:lpstr>Top 10 fastest growing occupations in coming decade</vt:lpstr>
      <vt:lpstr>Where will future workers come from?</vt:lpstr>
      <vt:lpstr>For the economy to grow, productivity will have to be the driver</vt:lpstr>
      <vt:lpstr>Inflation back to the 80s but yields will not</vt:lpstr>
      <vt:lpstr>Thank you  For more information, please see KPMG Economics Website:  KPMG Economics 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screen template</dc:title>
  <dc:creator>Clunis, Charlotte K</dc:creator>
  <cp:lastModifiedBy>Hazel Brewster</cp:lastModifiedBy>
  <cp:revision>218</cp:revision>
  <dcterms:created xsi:type="dcterms:W3CDTF">2022-03-23T00:03:22Z</dcterms:created>
  <dcterms:modified xsi:type="dcterms:W3CDTF">2023-01-29T01:25:03Z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0x010100F87A972069082F4582EAC215BFA59478</vt:lpwstr>
  </property>
</Properties>
</file>