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rawings/drawing9.xml" ContentType="application/vnd.openxmlformats-officedocument.drawingml.chartshapes+xml"/>
  <Override PartName="/ppt/drawings/drawing11.xml" ContentType="application/vnd.openxmlformats-officedocument.drawingml.chartshapes+xml"/>
  <Override PartName="/ppt/drawings/drawing12.xml" ContentType="application/vnd.openxmlformats-officedocument.drawingml.chartshapes+xml"/>
  <Override PartName="/ppt/drawings/drawing5.xml" ContentType="application/vnd.openxmlformats-officedocument.drawingml.chartshapes+xml"/>
  <Override PartName="/ppt/drawings/drawing8.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drawings/drawing10.xml" ContentType="application/vnd.openxmlformats-officedocument.drawingml.chartshapes+xml"/>
  <Override PartName="/ppt/drawings/drawing3.xml" ContentType="application/vnd.openxmlformats-officedocument.drawingml.chartshapes+xml"/>
  <Override PartName="/ppt/drawings/drawing6.xml" ContentType="application/vnd.openxmlformats-officedocument.drawingml.chartshapes+xml"/>
  <Override PartName="/ppt/drawings/drawing7.xml" ContentType="application/vnd.openxmlformats-officedocument.drawingml.chartshapes+xml"/>
  <Override PartName="/ppt/drawings/drawing4.xml" ContentType="application/vnd.openxmlformats-officedocument.drawingml.chartshapes+xml"/>
  <Override PartName="/ppt/drawings/drawing15.xml" ContentType="application/vnd.openxmlformats-officedocument.drawingml.chartshapes+xml"/>
  <Override PartName="/ppt/drawings/drawing14.xml" ContentType="application/vnd.openxmlformats-officedocument.drawingml.chartshapes+xml"/>
  <Override PartName="/ppt/drawings/drawing1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1.xml" ContentType="application/vnd.ms-office.chartstyle+xml"/>
  <Override PartName="/ppt/charts/colors1.xml" ContentType="application/vnd.ms-office.chartcolorstyle+xml"/>
  <Override PartName="/ppt/charts/chart25.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1.xml" ContentType="application/vnd.openxmlformats-officedocument.presentationml.tags+xml"/>
  <Override PartName="/ppt/tags/tag17.xml" ContentType="application/vnd.openxmlformats-officedocument.presentationml.tags+xml"/>
  <Override PartName="/ppt/tags/tag1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0.xml" ContentType="application/vnd.openxmlformats-officedocument.presentationml.tags+xml"/>
  <Override PartName="/ppt/tags/tag14.xml" ContentType="application/vnd.openxmlformats-officedocument.presentationml.tags+xml"/>
  <Override PartName="/ppt/tags/tag10.xml" ContentType="application/vnd.openxmlformats-officedocument.presentationml.tags+xml"/>
  <Override PartName="/ppt/tags/tag13.xml" ContentType="application/vnd.openxmlformats-officedocument.presentationml.tags+xml"/>
  <Override PartName="/ppt/tags/tag1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9.xml" ContentType="application/vnd.openxmlformats-officedocument.presentationml.tags+xml"/>
  <Override PartName="/ppt/tags/tag1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714" r:id="rId2"/>
  </p:sldMasterIdLst>
  <p:notesMasterIdLst>
    <p:notesMasterId r:id="rId37"/>
  </p:notesMasterIdLst>
  <p:handoutMasterIdLst>
    <p:handoutMasterId r:id="rId38"/>
  </p:handoutMasterIdLst>
  <p:sldIdLst>
    <p:sldId id="364" r:id="rId3"/>
    <p:sldId id="403" r:id="rId4"/>
    <p:sldId id="411" r:id="rId5"/>
    <p:sldId id="339" r:id="rId6"/>
    <p:sldId id="418" r:id="rId7"/>
    <p:sldId id="347" r:id="rId8"/>
    <p:sldId id="416" r:id="rId9"/>
    <p:sldId id="394" r:id="rId10"/>
    <p:sldId id="419" r:id="rId11"/>
    <p:sldId id="406" r:id="rId12"/>
    <p:sldId id="386" r:id="rId13"/>
    <p:sldId id="393" r:id="rId14"/>
    <p:sldId id="409" r:id="rId15"/>
    <p:sldId id="404" r:id="rId16"/>
    <p:sldId id="397" r:id="rId17"/>
    <p:sldId id="412" r:id="rId18"/>
    <p:sldId id="413" r:id="rId19"/>
    <p:sldId id="414" r:id="rId20"/>
    <p:sldId id="415" r:id="rId21"/>
    <p:sldId id="361" r:id="rId22"/>
    <p:sldId id="362" r:id="rId23"/>
    <p:sldId id="352" r:id="rId24"/>
    <p:sldId id="379" r:id="rId25"/>
    <p:sldId id="380" r:id="rId26"/>
    <p:sldId id="359" r:id="rId27"/>
    <p:sldId id="358" r:id="rId28"/>
    <p:sldId id="357" r:id="rId29"/>
    <p:sldId id="356" r:id="rId30"/>
    <p:sldId id="363" r:id="rId31"/>
    <p:sldId id="346" r:id="rId32"/>
    <p:sldId id="398" r:id="rId33"/>
    <p:sldId id="402" r:id="rId34"/>
    <p:sldId id="340" r:id="rId35"/>
    <p:sldId id="378" r:id="rId36"/>
  </p:sldIdLst>
  <p:sldSz cx="9144000" cy="6858000" type="screen4x3"/>
  <p:notesSz cx="7010400" cy="9296400"/>
  <p:custDataLst>
    <p:tags r:id="rId39"/>
  </p:custDataLst>
  <p:defaultTextStyle>
    <a:defPPr>
      <a:defRPr lang="en-US"/>
    </a:defPPr>
    <a:lvl1pPr marL="0" algn="l" defTabSz="1219170" rtl="0" eaLnBrk="1" latinLnBrk="0" hangingPunct="1">
      <a:defRPr sz="2417" kern="1200">
        <a:solidFill>
          <a:schemeClr val="tx1"/>
        </a:solidFill>
        <a:latin typeface="+mn-lt"/>
        <a:ea typeface="+mn-ea"/>
        <a:cs typeface="+mn-cs"/>
      </a:defRPr>
    </a:lvl1pPr>
    <a:lvl2pPr marL="609585" algn="l" defTabSz="1219170" rtl="0" eaLnBrk="1" latinLnBrk="0" hangingPunct="1">
      <a:defRPr sz="2417" kern="1200">
        <a:solidFill>
          <a:schemeClr val="tx1"/>
        </a:solidFill>
        <a:latin typeface="+mn-lt"/>
        <a:ea typeface="+mn-ea"/>
        <a:cs typeface="+mn-cs"/>
      </a:defRPr>
    </a:lvl2pPr>
    <a:lvl3pPr marL="1219170" algn="l" defTabSz="1219170" rtl="0" eaLnBrk="1" latinLnBrk="0" hangingPunct="1">
      <a:defRPr sz="2417" kern="1200">
        <a:solidFill>
          <a:schemeClr val="tx1"/>
        </a:solidFill>
        <a:latin typeface="+mn-lt"/>
        <a:ea typeface="+mn-ea"/>
        <a:cs typeface="+mn-cs"/>
      </a:defRPr>
    </a:lvl3pPr>
    <a:lvl4pPr marL="1828754" algn="l" defTabSz="1219170" rtl="0" eaLnBrk="1" latinLnBrk="0" hangingPunct="1">
      <a:defRPr sz="2417" kern="1200">
        <a:solidFill>
          <a:schemeClr val="tx1"/>
        </a:solidFill>
        <a:latin typeface="+mn-lt"/>
        <a:ea typeface="+mn-ea"/>
        <a:cs typeface="+mn-cs"/>
      </a:defRPr>
    </a:lvl4pPr>
    <a:lvl5pPr marL="2438339" algn="l" defTabSz="1219170" rtl="0" eaLnBrk="1" latinLnBrk="0" hangingPunct="1">
      <a:defRPr sz="2417" kern="1200">
        <a:solidFill>
          <a:schemeClr val="tx1"/>
        </a:solidFill>
        <a:latin typeface="+mn-lt"/>
        <a:ea typeface="+mn-ea"/>
        <a:cs typeface="+mn-cs"/>
      </a:defRPr>
    </a:lvl5pPr>
    <a:lvl6pPr marL="3047924" algn="l" defTabSz="1219170" rtl="0" eaLnBrk="1" latinLnBrk="0" hangingPunct="1">
      <a:defRPr sz="2417" kern="1200">
        <a:solidFill>
          <a:schemeClr val="tx1"/>
        </a:solidFill>
        <a:latin typeface="+mn-lt"/>
        <a:ea typeface="+mn-ea"/>
        <a:cs typeface="+mn-cs"/>
      </a:defRPr>
    </a:lvl6pPr>
    <a:lvl7pPr marL="3657509" algn="l" defTabSz="1219170" rtl="0" eaLnBrk="1" latinLnBrk="0" hangingPunct="1">
      <a:defRPr sz="2417" kern="1200">
        <a:solidFill>
          <a:schemeClr val="tx1"/>
        </a:solidFill>
        <a:latin typeface="+mn-lt"/>
        <a:ea typeface="+mn-ea"/>
        <a:cs typeface="+mn-cs"/>
      </a:defRPr>
    </a:lvl7pPr>
    <a:lvl8pPr marL="4267093" algn="l" defTabSz="1219170" rtl="0" eaLnBrk="1" latinLnBrk="0" hangingPunct="1">
      <a:defRPr sz="2417" kern="1200">
        <a:solidFill>
          <a:schemeClr val="tx1"/>
        </a:solidFill>
        <a:latin typeface="+mn-lt"/>
        <a:ea typeface="+mn-ea"/>
        <a:cs typeface="+mn-cs"/>
      </a:defRPr>
    </a:lvl8pPr>
    <a:lvl9pPr marL="4876678" algn="l" defTabSz="1219170" rtl="0" eaLnBrk="1" latinLnBrk="0" hangingPunct="1">
      <a:defRPr sz="2417"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224" userDrawn="1">
          <p15:clr>
            <a:srgbClr val="A4A3A4"/>
          </p15:clr>
        </p15:guide>
        <p15:guide id="7" pos="1320" userDrawn="1">
          <p15:clr>
            <a:srgbClr val="A4A3A4"/>
          </p15:clr>
        </p15:guide>
        <p15:guide id="9" orient="horz" pos="1248" userDrawn="1">
          <p15:clr>
            <a:srgbClr val="A4A3A4"/>
          </p15:clr>
        </p15:guide>
        <p15:guide id="11" orient="horz" pos="4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Abruzzo" initials="MA" lastIdx="18" clrIdx="0">
    <p:extLst>
      <p:ext uri="{19B8F6BF-5375-455C-9EA6-DF929625EA0E}">
        <p15:presenceInfo xmlns:p15="http://schemas.microsoft.com/office/powerpoint/2012/main" userId="S-1-5-21-9904700-311632837-1544898942-1282595" providerId="AD"/>
      </p:ext>
    </p:extLst>
  </p:cmAuthor>
  <p:cmAuthor id="2" name="Angela DeVito" initials="AD" lastIdx="23" clrIdx="1">
    <p:extLst>
      <p:ext uri="{19B8F6BF-5375-455C-9EA6-DF929625EA0E}">
        <p15:presenceInfo xmlns:p15="http://schemas.microsoft.com/office/powerpoint/2012/main" userId="S-1-5-21-9904700-311632837-1544898942-2137405" providerId="AD"/>
      </p:ext>
    </p:extLst>
  </p:cmAuthor>
  <p:cmAuthor id="3" name="Kathryn Gordon" initials="KG" lastIdx="7" clrIdx="2">
    <p:extLst>
      <p:ext uri="{19B8F6BF-5375-455C-9EA6-DF929625EA0E}">
        <p15:presenceInfo xmlns:p15="http://schemas.microsoft.com/office/powerpoint/2012/main" userId="S-1-5-21-9904700-311632837-1544898942-2922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58025"/>
    <a:srgbClr val="0069AA"/>
    <a:srgbClr val="F3E7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31517B-2CC5-48DA-A0C0-CC9E670DA9CB}">
  <a:tblStyle styleId="{0531517B-2CC5-48DA-A0C0-CC9E670DA9CB}" styleName="PNC">
    <a:wholeTbl>
      <a:tcTxStyle>
        <a:fontRef idx="minor">
          <a:scrgbClr r="0" g="0" b="0"/>
        </a:fontRef>
        <a:schemeClr val="tx1"/>
      </a:tcTxStyle>
      <a:tcStyle>
        <a:tcBdr>
          <a:left>
            <a:ln>
              <a:noFill/>
            </a:ln>
          </a:left>
          <a:right>
            <a:ln>
              <a:noFill/>
            </a:ln>
          </a:right>
          <a:top>
            <a:ln>
              <a:noFill/>
            </a:ln>
          </a:top>
          <a:bottom>
            <a:ln>
              <a:noFill/>
            </a:ln>
          </a:bottom>
          <a:insideH>
            <a:ln w="5400" cap="flat" cmpd="sng" algn="ctr">
              <a:solidFill>
                <a:schemeClr val="accent6"/>
              </a:solidFill>
              <a:prstDash val="solid"/>
            </a:ln>
          </a:insideH>
          <a:insideV>
            <a:ln>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firstRow>
      <a:tcStyle>
        <a:tcBdr/>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05" autoAdjust="0"/>
  </p:normalViewPr>
  <p:slideViewPr>
    <p:cSldViewPr snapToGrid="0">
      <p:cViewPr varScale="1">
        <p:scale>
          <a:sx n="100" d="100"/>
          <a:sy n="100" d="100"/>
        </p:scale>
        <p:origin x="756" y="48"/>
      </p:cViewPr>
      <p:guideLst>
        <p:guide orient="horz" pos="4224"/>
        <p:guide pos="1320"/>
        <p:guide orient="horz" pos="1248"/>
        <p:guide orient="horz" pos="4272"/>
      </p:guideLst>
    </p:cSldViewPr>
  </p:slideViewPr>
  <p:outlineViewPr>
    <p:cViewPr>
      <p:scale>
        <a:sx n="33" d="100"/>
        <a:sy n="33" d="100"/>
      </p:scale>
      <p:origin x="0" y="-29606"/>
    </p:cViewPr>
  </p:outlineViewPr>
  <p:notesTextViewPr>
    <p:cViewPr>
      <p:scale>
        <a:sx n="1" d="1"/>
        <a:sy n="1" d="1"/>
      </p:scale>
      <p:origin x="0" y="0"/>
    </p:cViewPr>
  </p:notesTextViewPr>
  <p:sorterViewPr>
    <p:cViewPr varScale="1">
      <p:scale>
        <a:sx n="1" d="1"/>
        <a:sy n="1" d="1"/>
      </p:scale>
      <p:origin x="0" y="-2928"/>
    </p:cViewPr>
  </p:sorterViewPr>
  <p:notesViewPr>
    <p:cSldViewPr snapToGrid="0" showGuides="1">
      <p:cViewPr varScale="1">
        <p:scale>
          <a:sx n="83" d="100"/>
          <a:sy n="83" d="100"/>
        </p:scale>
        <p:origin x="28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xml"/><Relationship Id="rId1" Type="http://schemas.microsoft.com/office/2011/relationships/chartStyle" Target="style1.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227951845263757E-2"/>
          <c:y val="2.2885150601966303E-2"/>
          <c:w val="0.91907489030361034"/>
          <c:h val="0.91272805850482319"/>
        </c:manualLayout>
      </c:layout>
      <c:barChart>
        <c:barDir val="col"/>
        <c:grouping val="stacked"/>
        <c:varyColors val="0"/>
        <c:ser>
          <c:idx val="0"/>
          <c:order val="0"/>
          <c:tx>
            <c:strRef>
              <c:f>Sheet1!$B$1</c:f>
              <c:strCache>
                <c:ptCount val="1"/>
                <c:pt idx="0">
                  <c:v>Strongly Optimistic</c:v>
                </c:pt>
              </c:strCache>
            </c:strRef>
          </c:tx>
          <c:spPr>
            <a:solidFill>
              <a:srgbClr val="6DB33F"/>
            </a:solidFill>
            <a:ln w="25399">
              <a:noFill/>
            </a:ln>
          </c:spPr>
          <c:invertIfNegative val="0"/>
          <c:cat>
            <c:strRef>
              <c:f>Sheet1!$A$3:$A$34</c:f>
              <c:strCache>
                <c:ptCount val="31"/>
                <c:pt idx="0">
                  <c:v>'07</c:v>
                </c:pt>
                <c:pt idx="2">
                  <c:v>'08</c:v>
                </c:pt>
                <c:pt idx="4">
                  <c:v>'09</c:v>
                </c:pt>
                <c:pt idx="6">
                  <c:v>'10</c:v>
                </c:pt>
                <c:pt idx="8">
                  <c:v>'11</c:v>
                </c:pt>
                <c:pt idx="10">
                  <c:v>'12</c:v>
                </c:pt>
                <c:pt idx="12">
                  <c:v>'13</c:v>
                </c:pt>
                <c:pt idx="14">
                  <c:v>'14</c:v>
                </c:pt>
                <c:pt idx="16">
                  <c:v>'15</c:v>
                </c:pt>
                <c:pt idx="18">
                  <c:v>'16</c:v>
                </c:pt>
                <c:pt idx="20">
                  <c:v>'17</c:v>
                </c:pt>
                <c:pt idx="22">
                  <c:v>'18</c:v>
                </c:pt>
                <c:pt idx="24">
                  <c:v>'19</c:v>
                </c:pt>
                <c:pt idx="26">
                  <c:v>'20</c:v>
                </c:pt>
                <c:pt idx="28">
                  <c:v>'21</c:v>
                </c:pt>
                <c:pt idx="30">
                  <c:v>'22</c:v>
                </c:pt>
              </c:strCache>
            </c:strRef>
          </c:cat>
          <c:val>
            <c:numRef>
              <c:f>Sheet1!$B$3:$B$34</c:f>
              <c:numCache>
                <c:formatCode>General</c:formatCode>
                <c:ptCount val="32"/>
                <c:pt idx="0">
                  <c:v>37</c:v>
                </c:pt>
                <c:pt idx="1">
                  <c:v>34</c:v>
                </c:pt>
                <c:pt idx="2">
                  <c:v>26</c:v>
                </c:pt>
                <c:pt idx="3">
                  <c:v>22</c:v>
                </c:pt>
                <c:pt idx="4">
                  <c:v>18</c:v>
                </c:pt>
                <c:pt idx="5">
                  <c:v>20</c:v>
                </c:pt>
                <c:pt idx="6">
                  <c:v>20</c:v>
                </c:pt>
                <c:pt idx="7">
                  <c:v>20</c:v>
                </c:pt>
                <c:pt idx="8">
                  <c:v>22</c:v>
                </c:pt>
                <c:pt idx="9">
                  <c:v>18</c:v>
                </c:pt>
                <c:pt idx="10">
                  <c:v>28</c:v>
                </c:pt>
                <c:pt idx="11">
                  <c:v>23</c:v>
                </c:pt>
                <c:pt idx="12">
                  <c:v>26</c:v>
                </c:pt>
                <c:pt idx="13">
                  <c:v>22</c:v>
                </c:pt>
                <c:pt idx="14">
                  <c:v>37</c:v>
                </c:pt>
                <c:pt idx="15">
                  <c:v>22</c:v>
                </c:pt>
                <c:pt idx="16">
                  <c:v>34</c:v>
                </c:pt>
                <c:pt idx="17">
                  <c:v>32</c:v>
                </c:pt>
                <c:pt idx="18">
                  <c:v>25</c:v>
                </c:pt>
                <c:pt idx="19">
                  <c:v>35</c:v>
                </c:pt>
                <c:pt idx="20">
                  <c:v>54</c:v>
                </c:pt>
                <c:pt idx="21">
                  <c:v>43</c:v>
                </c:pt>
                <c:pt idx="22">
                  <c:v>58</c:v>
                </c:pt>
                <c:pt idx="23">
                  <c:v>51</c:v>
                </c:pt>
                <c:pt idx="24">
                  <c:v>47</c:v>
                </c:pt>
                <c:pt idx="25">
                  <c:v>55</c:v>
                </c:pt>
                <c:pt idx="26">
                  <c:v>52</c:v>
                </c:pt>
                <c:pt idx="27">
                  <c:v>32</c:v>
                </c:pt>
                <c:pt idx="28">
                  <c:v>38</c:v>
                </c:pt>
                <c:pt idx="29">
                  <c:v>56</c:v>
                </c:pt>
                <c:pt idx="30">
                  <c:v>47</c:v>
                </c:pt>
                <c:pt idx="31">
                  <c:v>49</c:v>
                </c:pt>
              </c:numCache>
            </c:numRef>
          </c:val>
          <c:extLst>
            <c:ext xmlns:c16="http://schemas.microsoft.com/office/drawing/2014/chart" uri="{C3380CC4-5D6E-409C-BE32-E72D297353CC}">
              <c16:uniqueId val="{00000000-94C0-4187-A4D9-EF21CDF4377B}"/>
            </c:ext>
          </c:extLst>
        </c:ser>
        <c:ser>
          <c:idx val="1"/>
          <c:order val="1"/>
          <c:tx>
            <c:strRef>
              <c:f>Sheet1!$C$1</c:f>
              <c:strCache>
                <c:ptCount val="1"/>
                <c:pt idx="0">
                  <c:v>Moderately Optimistic</c:v>
                </c:pt>
              </c:strCache>
            </c:strRef>
          </c:tx>
          <c:spPr>
            <a:solidFill>
              <a:srgbClr val="0069AA"/>
            </a:solidFill>
            <a:ln w="25399">
              <a:noFill/>
            </a:ln>
          </c:spPr>
          <c:invertIfNegative val="0"/>
          <c:cat>
            <c:strRef>
              <c:f>Sheet1!$A$3:$A$34</c:f>
              <c:strCache>
                <c:ptCount val="31"/>
                <c:pt idx="0">
                  <c:v>'07</c:v>
                </c:pt>
                <c:pt idx="2">
                  <c:v>'08</c:v>
                </c:pt>
                <c:pt idx="4">
                  <c:v>'09</c:v>
                </c:pt>
                <c:pt idx="6">
                  <c:v>'10</c:v>
                </c:pt>
                <c:pt idx="8">
                  <c:v>'11</c:v>
                </c:pt>
                <c:pt idx="10">
                  <c:v>'12</c:v>
                </c:pt>
                <c:pt idx="12">
                  <c:v>'13</c:v>
                </c:pt>
                <c:pt idx="14">
                  <c:v>'14</c:v>
                </c:pt>
                <c:pt idx="16">
                  <c:v>'15</c:v>
                </c:pt>
                <c:pt idx="18">
                  <c:v>'16</c:v>
                </c:pt>
                <c:pt idx="20">
                  <c:v>'17</c:v>
                </c:pt>
                <c:pt idx="22">
                  <c:v>'18</c:v>
                </c:pt>
                <c:pt idx="24">
                  <c:v>'19</c:v>
                </c:pt>
                <c:pt idx="26">
                  <c:v>'20</c:v>
                </c:pt>
                <c:pt idx="28">
                  <c:v>'21</c:v>
                </c:pt>
                <c:pt idx="30">
                  <c:v>'22</c:v>
                </c:pt>
              </c:strCache>
            </c:strRef>
          </c:cat>
          <c:val>
            <c:numRef>
              <c:f>Sheet1!$C$3:$C$34</c:f>
              <c:numCache>
                <c:formatCode>0</c:formatCode>
                <c:ptCount val="32"/>
                <c:pt idx="0">
                  <c:v>56</c:v>
                </c:pt>
                <c:pt idx="1">
                  <c:v>56</c:v>
                </c:pt>
                <c:pt idx="2">
                  <c:v>53</c:v>
                </c:pt>
                <c:pt idx="3">
                  <c:v>48</c:v>
                </c:pt>
                <c:pt idx="4">
                  <c:v>46</c:v>
                </c:pt>
                <c:pt idx="5">
                  <c:v>55</c:v>
                </c:pt>
                <c:pt idx="6">
                  <c:v>56</c:v>
                </c:pt>
                <c:pt idx="7">
                  <c:v>60</c:v>
                </c:pt>
                <c:pt idx="8">
                  <c:v>59</c:v>
                </c:pt>
                <c:pt idx="9">
                  <c:v>58</c:v>
                </c:pt>
                <c:pt idx="10">
                  <c:v>54</c:v>
                </c:pt>
                <c:pt idx="11">
                  <c:v>55</c:v>
                </c:pt>
                <c:pt idx="12">
                  <c:v>59</c:v>
                </c:pt>
                <c:pt idx="13">
                  <c:v>59</c:v>
                </c:pt>
                <c:pt idx="14">
                  <c:v>50</c:v>
                </c:pt>
                <c:pt idx="15">
                  <c:v>63</c:v>
                </c:pt>
                <c:pt idx="16">
                  <c:v>49</c:v>
                </c:pt>
                <c:pt idx="17">
                  <c:v>55</c:v>
                </c:pt>
                <c:pt idx="18">
                  <c:v>53</c:v>
                </c:pt>
                <c:pt idx="19">
                  <c:v>50</c:v>
                </c:pt>
                <c:pt idx="20">
                  <c:v>40</c:v>
                </c:pt>
                <c:pt idx="21">
                  <c:v>50</c:v>
                </c:pt>
                <c:pt idx="22">
                  <c:v>36</c:v>
                </c:pt>
                <c:pt idx="23">
                  <c:v>43</c:v>
                </c:pt>
                <c:pt idx="24">
                  <c:v>48</c:v>
                </c:pt>
                <c:pt idx="25">
                  <c:v>38</c:v>
                </c:pt>
                <c:pt idx="26">
                  <c:v>44</c:v>
                </c:pt>
                <c:pt idx="27">
                  <c:v>54</c:v>
                </c:pt>
                <c:pt idx="28">
                  <c:v>55</c:v>
                </c:pt>
                <c:pt idx="29">
                  <c:v>42</c:v>
                </c:pt>
                <c:pt idx="30">
                  <c:v>52</c:v>
                </c:pt>
                <c:pt idx="31" formatCode="0.00E+00">
                  <c:v>44</c:v>
                </c:pt>
              </c:numCache>
            </c:numRef>
          </c:val>
          <c:extLst>
            <c:ext xmlns:c16="http://schemas.microsoft.com/office/drawing/2014/chart" uri="{C3380CC4-5D6E-409C-BE32-E72D297353CC}">
              <c16:uniqueId val="{00000001-94C0-4187-A4D9-EF21CDF4377B}"/>
            </c:ext>
          </c:extLst>
        </c:ser>
        <c:ser>
          <c:idx val="2"/>
          <c:order val="2"/>
          <c:tx>
            <c:strRef>
              <c:f>Sheet1!$D$1</c:f>
              <c:strCache>
                <c:ptCount val="1"/>
                <c:pt idx="0">
                  <c:v>Pessimistic</c:v>
                </c:pt>
              </c:strCache>
            </c:strRef>
          </c:tx>
          <c:spPr>
            <a:solidFill>
              <a:srgbClr val="F58025"/>
            </a:solidFill>
          </c:spPr>
          <c:invertIfNegative val="0"/>
          <c:cat>
            <c:strRef>
              <c:f>Sheet1!$A$3:$A$34</c:f>
              <c:strCache>
                <c:ptCount val="31"/>
                <c:pt idx="0">
                  <c:v>'07</c:v>
                </c:pt>
                <c:pt idx="2">
                  <c:v>'08</c:v>
                </c:pt>
                <c:pt idx="4">
                  <c:v>'09</c:v>
                </c:pt>
                <c:pt idx="6">
                  <c:v>'10</c:v>
                </c:pt>
                <c:pt idx="8">
                  <c:v>'11</c:v>
                </c:pt>
                <c:pt idx="10">
                  <c:v>'12</c:v>
                </c:pt>
                <c:pt idx="12">
                  <c:v>'13</c:v>
                </c:pt>
                <c:pt idx="14">
                  <c:v>'14</c:v>
                </c:pt>
                <c:pt idx="16">
                  <c:v>'15</c:v>
                </c:pt>
                <c:pt idx="18">
                  <c:v>'16</c:v>
                </c:pt>
                <c:pt idx="20">
                  <c:v>'17</c:v>
                </c:pt>
                <c:pt idx="22">
                  <c:v>'18</c:v>
                </c:pt>
                <c:pt idx="24">
                  <c:v>'19</c:v>
                </c:pt>
                <c:pt idx="26">
                  <c:v>'20</c:v>
                </c:pt>
                <c:pt idx="28">
                  <c:v>'21</c:v>
                </c:pt>
                <c:pt idx="30">
                  <c:v>'22</c:v>
                </c:pt>
              </c:strCache>
            </c:strRef>
          </c:cat>
          <c:val>
            <c:numRef>
              <c:f>Sheet1!$D$3:$D$34</c:f>
              <c:numCache>
                <c:formatCode>General</c:formatCode>
                <c:ptCount val="32"/>
                <c:pt idx="0">
                  <c:v>7</c:v>
                </c:pt>
                <c:pt idx="1">
                  <c:v>10</c:v>
                </c:pt>
                <c:pt idx="2">
                  <c:v>21</c:v>
                </c:pt>
                <c:pt idx="3">
                  <c:v>29</c:v>
                </c:pt>
                <c:pt idx="4">
                  <c:v>36</c:v>
                </c:pt>
                <c:pt idx="5">
                  <c:v>25</c:v>
                </c:pt>
                <c:pt idx="6">
                  <c:v>23</c:v>
                </c:pt>
                <c:pt idx="7">
                  <c:v>20</c:v>
                </c:pt>
                <c:pt idx="8">
                  <c:v>17</c:v>
                </c:pt>
                <c:pt idx="9">
                  <c:v>24</c:v>
                </c:pt>
                <c:pt idx="10">
                  <c:v>17</c:v>
                </c:pt>
                <c:pt idx="11">
                  <c:v>21</c:v>
                </c:pt>
                <c:pt idx="12">
                  <c:v>13</c:v>
                </c:pt>
                <c:pt idx="13">
                  <c:v>18</c:v>
                </c:pt>
                <c:pt idx="14">
                  <c:v>12</c:v>
                </c:pt>
                <c:pt idx="15">
                  <c:v>14</c:v>
                </c:pt>
                <c:pt idx="16">
                  <c:v>17</c:v>
                </c:pt>
                <c:pt idx="17">
                  <c:v>11</c:v>
                </c:pt>
                <c:pt idx="18">
                  <c:v>21</c:v>
                </c:pt>
                <c:pt idx="19">
                  <c:v>14</c:v>
                </c:pt>
                <c:pt idx="20">
                  <c:v>5</c:v>
                </c:pt>
                <c:pt idx="21">
                  <c:v>6</c:v>
                </c:pt>
                <c:pt idx="22">
                  <c:v>4</c:v>
                </c:pt>
                <c:pt idx="23">
                  <c:v>4</c:v>
                </c:pt>
                <c:pt idx="24">
                  <c:v>4</c:v>
                </c:pt>
                <c:pt idx="25">
                  <c:v>4</c:v>
                </c:pt>
                <c:pt idx="26">
                  <c:v>3</c:v>
                </c:pt>
                <c:pt idx="27">
                  <c:v>12</c:v>
                </c:pt>
                <c:pt idx="28">
                  <c:v>6</c:v>
                </c:pt>
                <c:pt idx="29">
                  <c:v>2</c:v>
                </c:pt>
                <c:pt idx="30">
                  <c:v>2</c:v>
                </c:pt>
                <c:pt idx="31">
                  <c:v>7</c:v>
                </c:pt>
              </c:numCache>
            </c:numRef>
          </c:val>
          <c:extLst>
            <c:ext xmlns:c16="http://schemas.microsoft.com/office/drawing/2014/chart" uri="{C3380CC4-5D6E-409C-BE32-E72D297353CC}">
              <c16:uniqueId val="{00000002-94C0-4187-A4D9-EF21CDF4377B}"/>
            </c:ext>
          </c:extLst>
        </c:ser>
        <c:dLbls>
          <c:showLegendKey val="0"/>
          <c:showVal val="0"/>
          <c:showCatName val="0"/>
          <c:showSerName val="0"/>
          <c:showPercent val="0"/>
          <c:showBubbleSize val="0"/>
        </c:dLbls>
        <c:gapWidth val="54"/>
        <c:overlap val="100"/>
        <c:axId val="774419232"/>
        <c:axId val="774417664"/>
      </c:barChart>
      <c:catAx>
        <c:axId val="774419232"/>
        <c:scaling>
          <c:orientation val="minMax"/>
        </c:scaling>
        <c:delete val="0"/>
        <c:axPos val="b"/>
        <c:numFmt formatCode="General" sourceLinked="0"/>
        <c:majorTickMark val="none"/>
        <c:minorTickMark val="none"/>
        <c:tickLblPos val="low"/>
        <c:txPr>
          <a:bodyPr/>
          <a:lstStyle/>
          <a:p>
            <a:pPr>
              <a:defRPr sz="1400" b="1" baseline="0">
                <a:latin typeface="+mj-lt"/>
              </a:defRPr>
            </a:pPr>
            <a:endParaRPr lang="en-US"/>
          </a:p>
        </c:txPr>
        <c:crossAx val="774417664"/>
        <c:crossesAt val="0"/>
        <c:auto val="0"/>
        <c:lblAlgn val="ctr"/>
        <c:lblOffset val="100"/>
        <c:tickLblSkip val="2"/>
        <c:tickMarkSkip val="1"/>
        <c:noMultiLvlLbl val="0"/>
      </c:catAx>
      <c:valAx>
        <c:axId val="774417664"/>
        <c:scaling>
          <c:orientation val="minMax"/>
          <c:max val="100"/>
          <c:min val="0"/>
        </c:scaling>
        <c:delete val="0"/>
        <c:axPos val="l"/>
        <c:numFmt formatCode="#,##0" sourceLinked="0"/>
        <c:majorTickMark val="out"/>
        <c:minorTickMark val="none"/>
        <c:tickLblPos val="low"/>
        <c:txPr>
          <a:bodyPr/>
          <a:lstStyle/>
          <a:p>
            <a:pPr>
              <a:defRPr sz="1400" b="1" baseline="0">
                <a:latin typeface="+mj-lt"/>
              </a:defRPr>
            </a:pPr>
            <a:endParaRPr lang="en-US"/>
          </a:p>
        </c:txPr>
        <c:crossAx val="774419232"/>
        <c:crosses val="autoZero"/>
        <c:crossBetween val="between"/>
        <c:majorUnit val="20"/>
      </c:valAx>
      <c:spPr>
        <a:noFill/>
        <a:ln w="25399">
          <a:noFill/>
        </a:ln>
      </c:spPr>
    </c:plotArea>
    <c:legend>
      <c:legendPos val="r"/>
      <c:legendEntry>
        <c:idx val="0"/>
        <c:txPr>
          <a:bodyPr/>
          <a:lstStyle/>
          <a:p>
            <a:pPr>
              <a:defRPr sz="1600" b="0" i="0" baseline="0">
                <a:latin typeface="+mj-lt"/>
              </a:defRPr>
            </a:pPr>
            <a:endParaRPr lang="en-US"/>
          </a:p>
        </c:txPr>
      </c:legendEntry>
      <c:legendEntry>
        <c:idx val="1"/>
        <c:txPr>
          <a:bodyPr/>
          <a:lstStyle/>
          <a:p>
            <a:pPr>
              <a:defRPr sz="1600" b="0" i="0" baseline="0">
                <a:latin typeface="+mj-lt"/>
              </a:defRPr>
            </a:pPr>
            <a:endParaRPr lang="en-US"/>
          </a:p>
        </c:txPr>
      </c:legendEntry>
      <c:legendEntry>
        <c:idx val="2"/>
        <c:txPr>
          <a:bodyPr/>
          <a:lstStyle/>
          <a:p>
            <a:pPr>
              <a:defRPr sz="1600" b="0" i="0" baseline="0">
                <a:latin typeface="+mj-lt"/>
              </a:defRPr>
            </a:pPr>
            <a:endParaRPr lang="en-US"/>
          </a:p>
        </c:txPr>
      </c:legendEntry>
      <c:layout>
        <c:manualLayout>
          <c:xMode val="edge"/>
          <c:yMode val="edge"/>
          <c:x val="0.10035171661806555"/>
          <c:y val="0.79151886892534395"/>
          <c:w val="0.8099976781720124"/>
          <c:h val="9.1867025431820154E-2"/>
        </c:manualLayout>
      </c:layout>
      <c:overlay val="0"/>
      <c:spPr>
        <a:solidFill>
          <a:srgbClr val="FFFFFF"/>
        </a:solidFill>
      </c:spPr>
      <c:txPr>
        <a:bodyPr/>
        <a:lstStyle/>
        <a:p>
          <a:pPr>
            <a:defRPr sz="1600" b="0" i="0" baseline="0">
              <a:latin typeface="+mj-lt"/>
            </a:defRPr>
          </a:pPr>
          <a:endParaRPr lang="en-US"/>
        </a:p>
      </c:txPr>
    </c:legend>
    <c:plotVisOnly val="1"/>
    <c:dispBlanksAs val="gap"/>
    <c:showDLblsOverMax val="0"/>
  </c:chart>
  <c:spPr>
    <a:solidFill>
      <a:srgbClr val="FFFFFF">
        <a:alpha val="0"/>
      </a:srgbClr>
    </a:solidFill>
    <a:ln>
      <a:noFill/>
    </a:ln>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227951845263757E-2"/>
          <c:y val="2.2885150601966303E-2"/>
          <c:w val="0.91907489030361034"/>
          <c:h val="0.91272805850482319"/>
        </c:manualLayout>
      </c:layout>
      <c:barChart>
        <c:barDir val="col"/>
        <c:grouping val="stacked"/>
        <c:varyColors val="0"/>
        <c:ser>
          <c:idx val="0"/>
          <c:order val="0"/>
          <c:tx>
            <c:strRef>
              <c:f>Sheet1!$B$1</c:f>
              <c:strCache>
                <c:ptCount val="1"/>
                <c:pt idx="0">
                  <c:v>Other</c:v>
                </c:pt>
              </c:strCache>
            </c:strRef>
          </c:tx>
          <c:spPr>
            <a:solidFill>
              <a:srgbClr val="6DB33F"/>
            </a:solidFill>
            <a:ln w="25399">
              <a:noFill/>
            </a:ln>
          </c:spPr>
          <c:invertIfNegative val="0"/>
          <c:cat>
            <c:strRef>
              <c:f>Sheet1!$A$2:$A$218</c:f>
              <c:strCache>
                <c:ptCount val="217"/>
                <c:pt idx="0">
                  <c:v>'05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pt idx="216">
                  <c:v>'23</c:v>
                </c:pt>
              </c:strCache>
            </c:strRef>
          </c:cat>
          <c:val>
            <c:numRef>
              <c:f>Sheet1!$B$2:$B$218</c:f>
              <c:numCache>
                <c:formatCode>General</c:formatCode>
                <c:ptCount val="217"/>
                <c:pt idx="0">
                  <c:v>43832</c:v>
                </c:pt>
                <c:pt idx="1">
                  <c:v>43039</c:v>
                </c:pt>
                <c:pt idx="2">
                  <c:v>48985</c:v>
                </c:pt>
                <c:pt idx="3">
                  <c:v>48883</c:v>
                </c:pt>
                <c:pt idx="4">
                  <c:v>46607</c:v>
                </c:pt>
                <c:pt idx="5">
                  <c:v>44193</c:v>
                </c:pt>
                <c:pt idx="6">
                  <c:v>50691</c:v>
                </c:pt>
                <c:pt idx="7">
                  <c:v>53363</c:v>
                </c:pt>
                <c:pt idx="8">
                  <c:v>48351</c:v>
                </c:pt>
                <c:pt idx="9">
                  <c:v>40927</c:v>
                </c:pt>
                <c:pt idx="10">
                  <c:v>52685</c:v>
                </c:pt>
                <c:pt idx="11">
                  <c:v>64268</c:v>
                </c:pt>
                <c:pt idx="12">
                  <c:v>42321</c:v>
                </c:pt>
                <c:pt idx="13">
                  <c:v>46372</c:v>
                </c:pt>
                <c:pt idx="14">
                  <c:v>36050</c:v>
                </c:pt>
                <c:pt idx="15">
                  <c:v>44778</c:v>
                </c:pt>
                <c:pt idx="16">
                  <c:v>47064</c:v>
                </c:pt>
                <c:pt idx="17">
                  <c:v>39658</c:v>
                </c:pt>
                <c:pt idx="18">
                  <c:v>38086</c:v>
                </c:pt>
                <c:pt idx="19">
                  <c:v>45502</c:v>
                </c:pt>
                <c:pt idx="20">
                  <c:v>42388</c:v>
                </c:pt>
                <c:pt idx="21">
                  <c:v>46061</c:v>
                </c:pt>
                <c:pt idx="22">
                  <c:v>45306</c:v>
                </c:pt>
                <c:pt idx="23">
                  <c:v>51676</c:v>
                </c:pt>
                <c:pt idx="24">
                  <c:v>48033</c:v>
                </c:pt>
                <c:pt idx="25">
                  <c:v>57496</c:v>
                </c:pt>
                <c:pt idx="26">
                  <c:v>49935</c:v>
                </c:pt>
                <c:pt idx="27">
                  <c:v>52524</c:v>
                </c:pt>
                <c:pt idx="28">
                  <c:v>46153</c:v>
                </c:pt>
                <c:pt idx="29">
                  <c:v>35713</c:v>
                </c:pt>
                <c:pt idx="30">
                  <c:v>33912</c:v>
                </c:pt>
                <c:pt idx="31">
                  <c:v>49260</c:v>
                </c:pt>
                <c:pt idx="32">
                  <c:v>70894</c:v>
                </c:pt>
                <c:pt idx="33">
                  <c:v>63636</c:v>
                </c:pt>
                <c:pt idx="34">
                  <c:v>58929</c:v>
                </c:pt>
                <c:pt idx="35">
                  <c:v>96203</c:v>
                </c:pt>
                <c:pt idx="36">
                  <c:v>140782</c:v>
                </c:pt>
                <c:pt idx="37">
                  <c:v>139478</c:v>
                </c:pt>
                <c:pt idx="38">
                  <c:v>239145</c:v>
                </c:pt>
                <c:pt idx="39">
                  <c:v>297826</c:v>
                </c:pt>
                <c:pt idx="40">
                  <c:v>371952</c:v>
                </c:pt>
                <c:pt idx="41">
                  <c:v>373233</c:v>
                </c:pt>
                <c:pt idx="42">
                  <c:v>398901</c:v>
                </c:pt>
                <c:pt idx="43">
                  <c:v>390435</c:v>
                </c:pt>
                <c:pt idx="44">
                  <c:v>684114</c:v>
                </c:pt>
                <c:pt idx="45">
                  <c:v>1438295</c:v>
                </c:pt>
                <c:pt idx="46">
                  <c:v>1576664</c:v>
                </c:pt>
                <c:pt idx="47">
                  <c:v>1700545</c:v>
                </c:pt>
                <c:pt idx="48">
                  <c:v>1372937</c:v>
                </c:pt>
                <c:pt idx="49">
                  <c:v>1292628</c:v>
                </c:pt>
                <c:pt idx="50">
                  <c:v>1268332</c:v>
                </c:pt>
                <c:pt idx="51">
                  <c:v>1041161</c:v>
                </c:pt>
                <c:pt idx="52">
                  <c:v>931135</c:v>
                </c:pt>
                <c:pt idx="53">
                  <c:v>766055</c:v>
                </c:pt>
                <c:pt idx="54">
                  <c:v>613572</c:v>
                </c:pt>
                <c:pt idx="55">
                  <c:v>547250</c:v>
                </c:pt>
                <c:pt idx="56">
                  <c:v>501548</c:v>
                </c:pt>
                <c:pt idx="57">
                  <c:v>424043</c:v>
                </c:pt>
                <c:pt idx="58">
                  <c:v>375394</c:v>
                </c:pt>
                <c:pt idx="59">
                  <c:v>343493</c:v>
                </c:pt>
                <c:pt idx="60">
                  <c:v>290540</c:v>
                </c:pt>
                <c:pt idx="61">
                  <c:v>265065</c:v>
                </c:pt>
                <c:pt idx="62">
                  <c:v>247219</c:v>
                </c:pt>
                <c:pt idx="63">
                  <c:v>243180</c:v>
                </c:pt>
                <c:pt idx="64">
                  <c:v>232234</c:v>
                </c:pt>
                <c:pt idx="65">
                  <c:v>226726</c:v>
                </c:pt>
                <c:pt idx="66">
                  <c:v>226229</c:v>
                </c:pt>
                <c:pt idx="67">
                  <c:v>211834</c:v>
                </c:pt>
                <c:pt idx="68">
                  <c:v>207886</c:v>
                </c:pt>
                <c:pt idx="69">
                  <c:v>209911</c:v>
                </c:pt>
                <c:pt idx="70">
                  <c:v>212773</c:v>
                </c:pt>
                <c:pt idx="71">
                  <c:v>218884</c:v>
                </c:pt>
                <c:pt idx="72">
                  <c:v>172788</c:v>
                </c:pt>
                <c:pt idx="73">
                  <c:v>170134</c:v>
                </c:pt>
                <c:pt idx="74">
                  <c:v>173187</c:v>
                </c:pt>
                <c:pt idx="75">
                  <c:v>177810</c:v>
                </c:pt>
                <c:pt idx="76">
                  <c:v>172644</c:v>
                </c:pt>
                <c:pt idx="77">
                  <c:v>175850</c:v>
                </c:pt>
                <c:pt idx="78">
                  <c:v>168517</c:v>
                </c:pt>
                <c:pt idx="79">
                  <c:v>159479</c:v>
                </c:pt>
                <c:pt idx="80">
                  <c:v>160565</c:v>
                </c:pt>
                <c:pt idx="81">
                  <c:v>163982</c:v>
                </c:pt>
                <c:pt idx="82">
                  <c:v>163076</c:v>
                </c:pt>
                <c:pt idx="83">
                  <c:v>266791</c:v>
                </c:pt>
                <c:pt idx="84">
                  <c:v>275333</c:v>
                </c:pt>
                <c:pt idx="85">
                  <c:v>277005</c:v>
                </c:pt>
                <c:pt idx="86">
                  <c:v>234834</c:v>
                </c:pt>
                <c:pt idx="87">
                  <c:v>211212</c:v>
                </c:pt>
                <c:pt idx="88">
                  <c:v>195948</c:v>
                </c:pt>
                <c:pt idx="89">
                  <c:v>206180</c:v>
                </c:pt>
                <c:pt idx="90">
                  <c:v>206844</c:v>
                </c:pt>
                <c:pt idx="91">
                  <c:v>198052</c:v>
                </c:pt>
                <c:pt idx="92">
                  <c:v>192664</c:v>
                </c:pt>
                <c:pt idx="93">
                  <c:v>198792</c:v>
                </c:pt>
                <c:pt idx="94">
                  <c:v>197404</c:v>
                </c:pt>
                <c:pt idx="95">
                  <c:v>202665</c:v>
                </c:pt>
                <c:pt idx="96">
                  <c:v>213635</c:v>
                </c:pt>
                <c:pt idx="97">
                  <c:v>207371</c:v>
                </c:pt>
                <c:pt idx="98">
                  <c:v>221624</c:v>
                </c:pt>
                <c:pt idx="99">
                  <c:v>231798</c:v>
                </c:pt>
                <c:pt idx="100">
                  <c:v>222677</c:v>
                </c:pt>
                <c:pt idx="101">
                  <c:v>228750</c:v>
                </c:pt>
                <c:pt idx="102">
                  <c:v>232905</c:v>
                </c:pt>
                <c:pt idx="103">
                  <c:v>220859</c:v>
                </c:pt>
                <c:pt idx="104">
                  <c:v>223314</c:v>
                </c:pt>
                <c:pt idx="105">
                  <c:v>229531</c:v>
                </c:pt>
                <c:pt idx="106">
                  <c:v>221238</c:v>
                </c:pt>
                <c:pt idx="107">
                  <c:v>226380</c:v>
                </c:pt>
                <c:pt idx="108">
                  <c:v>229001</c:v>
                </c:pt>
                <c:pt idx="109">
                  <c:v>217305</c:v>
                </c:pt>
                <c:pt idx="110">
                  <c:v>222037</c:v>
                </c:pt>
                <c:pt idx="111">
                  <c:v>225716</c:v>
                </c:pt>
                <c:pt idx="112">
                  <c:v>216860</c:v>
                </c:pt>
                <c:pt idx="113">
                  <c:v>221084</c:v>
                </c:pt>
                <c:pt idx="114">
                  <c:v>227431</c:v>
                </c:pt>
                <c:pt idx="115">
                  <c:v>215780</c:v>
                </c:pt>
                <c:pt idx="116">
                  <c:v>222813</c:v>
                </c:pt>
                <c:pt idx="117">
                  <c:v>226275</c:v>
                </c:pt>
                <c:pt idx="118">
                  <c:v>215438</c:v>
                </c:pt>
                <c:pt idx="119">
                  <c:v>220964</c:v>
                </c:pt>
                <c:pt idx="120">
                  <c:v>224021</c:v>
                </c:pt>
                <c:pt idx="121">
                  <c:v>210319</c:v>
                </c:pt>
                <c:pt idx="122">
                  <c:v>213518</c:v>
                </c:pt>
                <c:pt idx="123">
                  <c:v>218075</c:v>
                </c:pt>
                <c:pt idx="124">
                  <c:v>206707</c:v>
                </c:pt>
                <c:pt idx="125">
                  <c:v>213604</c:v>
                </c:pt>
                <c:pt idx="126">
                  <c:v>216068</c:v>
                </c:pt>
                <c:pt idx="127">
                  <c:v>202693</c:v>
                </c:pt>
                <c:pt idx="128">
                  <c:v>207206</c:v>
                </c:pt>
                <c:pt idx="129">
                  <c:v>210771</c:v>
                </c:pt>
                <c:pt idx="130">
                  <c:v>199985</c:v>
                </c:pt>
                <c:pt idx="131">
                  <c:v>206455</c:v>
                </c:pt>
                <c:pt idx="132">
                  <c:v>207103</c:v>
                </c:pt>
                <c:pt idx="133">
                  <c:v>197034</c:v>
                </c:pt>
                <c:pt idx="134">
                  <c:v>198992</c:v>
                </c:pt>
                <c:pt idx="135">
                  <c:v>201613</c:v>
                </c:pt>
                <c:pt idx="136">
                  <c:v>192289</c:v>
                </c:pt>
                <c:pt idx="137">
                  <c:v>194798</c:v>
                </c:pt>
                <c:pt idx="138">
                  <c:v>198405</c:v>
                </c:pt>
                <c:pt idx="139">
                  <c:v>187025</c:v>
                </c:pt>
                <c:pt idx="140">
                  <c:v>190730</c:v>
                </c:pt>
                <c:pt idx="141">
                  <c:v>196918</c:v>
                </c:pt>
                <c:pt idx="142">
                  <c:v>184038</c:v>
                </c:pt>
                <c:pt idx="143">
                  <c:v>192091</c:v>
                </c:pt>
                <c:pt idx="144">
                  <c:v>189873</c:v>
                </c:pt>
                <c:pt idx="145">
                  <c:v>179583</c:v>
                </c:pt>
                <c:pt idx="146">
                  <c:v>183744</c:v>
                </c:pt>
                <c:pt idx="147">
                  <c:v>185696</c:v>
                </c:pt>
                <c:pt idx="148">
                  <c:v>175541</c:v>
                </c:pt>
                <c:pt idx="149">
                  <c:v>180298</c:v>
                </c:pt>
                <c:pt idx="150">
                  <c:v>183466</c:v>
                </c:pt>
                <c:pt idx="151">
                  <c:v>171928</c:v>
                </c:pt>
                <c:pt idx="152">
                  <c:v>175383</c:v>
                </c:pt>
                <c:pt idx="153">
                  <c:v>178583</c:v>
                </c:pt>
                <c:pt idx="154">
                  <c:v>169277</c:v>
                </c:pt>
                <c:pt idx="155">
                  <c:v>185370</c:v>
                </c:pt>
                <c:pt idx="156">
                  <c:v>176459</c:v>
                </c:pt>
                <c:pt idx="157">
                  <c:v>163645</c:v>
                </c:pt>
                <c:pt idx="158">
                  <c:v>167626</c:v>
                </c:pt>
                <c:pt idx="159">
                  <c:v>170229</c:v>
                </c:pt>
                <c:pt idx="160">
                  <c:v>161044</c:v>
                </c:pt>
                <c:pt idx="161">
                  <c:v>163700</c:v>
                </c:pt>
                <c:pt idx="162">
                  <c:v>166351</c:v>
                </c:pt>
                <c:pt idx="163">
                  <c:v>155234</c:v>
                </c:pt>
                <c:pt idx="164">
                  <c:v>155909</c:v>
                </c:pt>
                <c:pt idx="165">
                  <c:v>158311</c:v>
                </c:pt>
                <c:pt idx="166">
                  <c:v>149297</c:v>
                </c:pt>
                <c:pt idx="167">
                  <c:v>156099</c:v>
                </c:pt>
                <c:pt idx="168">
                  <c:v>155275</c:v>
                </c:pt>
                <c:pt idx="169">
                  <c:v>142721</c:v>
                </c:pt>
                <c:pt idx="170">
                  <c:v>145877</c:v>
                </c:pt>
                <c:pt idx="171">
                  <c:v>150276</c:v>
                </c:pt>
                <c:pt idx="172">
                  <c:v>139744</c:v>
                </c:pt>
                <c:pt idx="173">
                  <c:v>142167</c:v>
                </c:pt>
                <c:pt idx="174">
                  <c:v>144759</c:v>
                </c:pt>
                <c:pt idx="175">
                  <c:v>133669</c:v>
                </c:pt>
                <c:pt idx="176">
                  <c:v>241797</c:v>
                </c:pt>
                <c:pt idx="177">
                  <c:v>356495</c:v>
                </c:pt>
                <c:pt idx="178">
                  <c:v>339052</c:v>
                </c:pt>
                <c:pt idx="179">
                  <c:v>375765</c:v>
                </c:pt>
                <c:pt idx="180">
                  <c:v>313655</c:v>
                </c:pt>
                <c:pt idx="181">
                  <c:v>271468</c:v>
                </c:pt>
                <c:pt idx="182">
                  <c:v>850677</c:v>
                </c:pt>
                <c:pt idx="183">
                  <c:v>1037645</c:v>
                </c:pt>
                <c:pt idx="184">
                  <c:v>1111744</c:v>
                </c:pt>
                <c:pt idx="185">
                  <c:v>900175</c:v>
                </c:pt>
                <c:pt idx="186">
                  <c:v>679353</c:v>
                </c:pt>
                <c:pt idx="187">
                  <c:v>640591</c:v>
                </c:pt>
                <c:pt idx="188">
                  <c:v>584861</c:v>
                </c:pt>
                <c:pt idx="189">
                  <c:v>576264</c:v>
                </c:pt>
                <c:pt idx="190">
                  <c:v>564048</c:v>
                </c:pt>
                <c:pt idx="191">
                  <c:v>591543</c:v>
                </c:pt>
                <c:pt idx="192">
                  <c:v>526209</c:v>
                </c:pt>
                <c:pt idx="193">
                  <c:v>522512</c:v>
                </c:pt>
                <c:pt idx="194">
                  <c:v>519703</c:v>
                </c:pt>
                <c:pt idx="195">
                  <c:v>532363</c:v>
                </c:pt>
                <c:pt idx="196">
                  <c:v>530299</c:v>
                </c:pt>
                <c:pt idx="197">
                  <c:v>533355</c:v>
                </c:pt>
                <c:pt idx="198">
                  <c:v>530992</c:v>
                </c:pt>
                <c:pt idx="199">
                  <c:v>507084</c:v>
                </c:pt>
                <c:pt idx="200">
                  <c:v>480348</c:v>
                </c:pt>
                <c:pt idx="201">
                  <c:v>473911</c:v>
                </c:pt>
                <c:pt idx="202">
                  <c:v>452888</c:v>
                </c:pt>
                <c:pt idx="203">
                  <c:v>448948</c:v>
                </c:pt>
                <c:pt idx="204">
                  <c:v>442725</c:v>
                </c:pt>
                <c:pt idx="205">
                  <c:v>428066</c:v>
                </c:pt>
                <c:pt idx="206">
                  <c:v>421107</c:v>
                </c:pt>
                <c:pt idx="207">
                  <c:v>420949</c:v>
                </c:pt>
                <c:pt idx="208">
                  <c:v>398456</c:v>
                </c:pt>
                <c:pt idx="209">
                  <c:v>401104</c:v>
                </c:pt>
                <c:pt idx="210">
                  <c:v>400276</c:v>
                </c:pt>
                <c:pt idx="211">
                  <c:v>383214</c:v>
                </c:pt>
                <c:pt idx="212">
                  <c:v>388086</c:v>
                </c:pt>
                <c:pt idx="213">
                  <c:v>398192</c:v>
                </c:pt>
                <c:pt idx="214">
                  <c:v>371078</c:v>
                </c:pt>
                <c:pt idx="215">
                  <c:v>370122</c:v>
                </c:pt>
                <c:pt idx="216">
                  <c:v>371193</c:v>
                </c:pt>
              </c:numCache>
            </c:numRef>
          </c:val>
          <c:extLst>
            <c:ext xmlns:c16="http://schemas.microsoft.com/office/drawing/2014/chart" uri="{C3380CC4-5D6E-409C-BE32-E72D297353CC}">
              <c16:uniqueId val="{00000000-94C0-4187-A4D9-EF21CDF4377B}"/>
            </c:ext>
          </c:extLst>
        </c:ser>
        <c:ser>
          <c:idx val="1"/>
          <c:order val="1"/>
          <c:tx>
            <c:strRef>
              <c:f>Sheet1!$C$1</c:f>
              <c:strCache>
                <c:ptCount val="1"/>
                <c:pt idx="0">
                  <c:v>MBS/GSA Debt</c:v>
                </c:pt>
              </c:strCache>
            </c:strRef>
          </c:tx>
          <c:spPr>
            <a:solidFill>
              <a:srgbClr val="0069AA"/>
            </a:solidFill>
            <a:ln w="25399">
              <a:noFill/>
            </a:ln>
          </c:spPr>
          <c:invertIfNegative val="0"/>
          <c:cat>
            <c:strRef>
              <c:f>Sheet1!$A$2:$A$218</c:f>
              <c:strCache>
                <c:ptCount val="217"/>
                <c:pt idx="0">
                  <c:v>'05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pt idx="216">
                  <c:v>'23</c:v>
                </c:pt>
              </c:strCache>
            </c:strRef>
          </c:cat>
          <c:val>
            <c:numRef>
              <c:f>Sheet1!$C$2:$C$218</c:f>
              <c:numCache>
                <c:formatCode>0.00E+00</c:formatCode>
                <c:ptCount val="217"/>
                <c:pt idx="0">
                  <c:v>1.7347234759768102E-18</c:v>
                </c:pt>
                <c:pt idx="1">
                  <c:v>1.3010426069826099E-18</c:v>
                </c:pt>
                <c:pt idx="2">
                  <c:v>-3.2526065174565099E-19</c:v>
                </c:pt>
                <c:pt idx="3">
                  <c:v>5.4210108624275198E-20</c:v>
                </c:pt>
                <c:pt idx="4">
                  <c:v>4.0657581468206398E-20</c:v>
                </c:pt>
                <c:pt idx="5">
                  <c:v>-1.01643953670516E-20</c:v>
                </c:pt>
                <c:pt idx="6">
                  <c:v>2.5410988417628999E-21</c:v>
                </c:pt>
                <c:pt idx="7">
                  <c:v>-4.2351647362714998E-22</c:v>
                </c:pt>
                <c:pt idx="8">
                  <c:v>-3.17637355220363E-22</c:v>
                </c:pt>
                <c:pt idx="9">
                  <c:v>5.2939559203393795E-23</c:v>
                </c:pt>
                <c:pt idx="10">
                  <c:v>6.6174449004242199E-24</c:v>
                </c:pt>
                <c:pt idx="11">
                  <c:v>3.30872245021211E-24</c:v>
                </c:pt>
                <c:pt idx="12">
                  <c:v>1.6543612251060601E-24</c:v>
                </c:pt>
                <c:pt idx="13">
                  <c:v>4.1359030627651402E-25</c:v>
                </c:pt>
                <c:pt idx="14">
                  <c:v>-3.30872245021211E-24</c:v>
                </c:pt>
                <c:pt idx="15" formatCode="General">
                  <c:v>0</c:v>
                </c:pt>
                <c:pt idx="16">
                  <c:v>-1.32348898008484E-23</c:v>
                </c:pt>
                <c:pt idx="17">
                  <c:v>1.5881867761018101E-22</c:v>
                </c:pt>
                <c:pt idx="18" formatCode="General">
                  <c:v>0</c:v>
                </c:pt>
                <c:pt idx="19">
                  <c:v>1.6940658945085999E-21</c:v>
                </c:pt>
                <c:pt idx="20">
                  <c:v>1.01643953670516E-20</c:v>
                </c:pt>
                <c:pt idx="21">
                  <c:v>1.3552527156068799E-20</c:v>
                </c:pt>
                <c:pt idx="22">
                  <c:v>5.4210108624275198E-20</c:v>
                </c:pt>
                <c:pt idx="23" formatCode="General">
                  <c:v>0</c:v>
                </c:pt>
                <c:pt idx="24">
                  <c:v>8.6736173798840393E-19</c:v>
                </c:pt>
                <c:pt idx="25">
                  <c:v>-6.9388939039072299E-18</c:v>
                </c:pt>
                <c:pt idx="26">
                  <c:v>4.1633363423443401E-17</c:v>
                </c:pt>
                <c:pt idx="27">
                  <c:v>-5.5511151231257802E-17</c:v>
                </c:pt>
                <c:pt idx="28">
                  <c:v>-2.2204460492503101E-16</c:v>
                </c:pt>
                <c:pt idx="29">
                  <c:v>8.8817841970012504E-16</c:v>
                </c:pt>
                <c:pt idx="30">
                  <c:v>1.4210854715202001E-14</c:v>
                </c:pt>
                <c:pt idx="31">
                  <c:v>-2.8421709430404001E-14</c:v>
                </c:pt>
                <c:pt idx="32">
                  <c:v>1.13686837721616E-13</c:v>
                </c:pt>
                <c:pt idx="33">
                  <c:v>-4.5474735088646402E-13</c:v>
                </c:pt>
                <c:pt idx="34">
                  <c:v>1.8189894035458601E-12</c:v>
                </c:pt>
                <c:pt idx="35">
                  <c:v>1.09139364212751E-11</c:v>
                </c:pt>
                <c:pt idx="36">
                  <c:v>-5.8207660913467401E-11</c:v>
                </c:pt>
                <c:pt idx="37">
                  <c:v>-5.8207660913467401E-11</c:v>
                </c:pt>
                <c:pt idx="38">
                  <c:v>-2.3283064365386999E-10</c:v>
                </c:pt>
                <c:pt idx="39">
                  <c:v>9.3132257461547893E-10</c:v>
                </c:pt>
                <c:pt idx="40">
                  <c:v>7.4505805969238298E-9</c:v>
                </c:pt>
                <c:pt idx="41">
                  <c:v>-1.04308128356934E-7</c:v>
                </c:pt>
                <c:pt idx="42">
                  <c:v>1.7881393432617201E-7</c:v>
                </c:pt>
                <c:pt idx="43" formatCode="General">
                  <c:v>0</c:v>
                </c:pt>
                <c:pt idx="44" formatCode="General">
                  <c:v>10000.0000002384</c:v>
                </c:pt>
                <c:pt idx="45" formatCode="General">
                  <c:v>13620.000000029801</c:v>
                </c:pt>
                <c:pt idx="46" formatCode="General">
                  <c:v>12221</c:v>
                </c:pt>
                <c:pt idx="47" formatCode="General">
                  <c:v>19707.9999988079</c:v>
                </c:pt>
                <c:pt idx="48" formatCode="General">
                  <c:v>35742</c:v>
                </c:pt>
                <c:pt idx="49" formatCode="General">
                  <c:v>107083.000001907</c:v>
                </c:pt>
                <c:pt idx="50" formatCode="General">
                  <c:v>286549.00000572199</c:v>
                </c:pt>
                <c:pt idx="51" formatCode="General">
                  <c:v>434310.99999952299</c:v>
                </c:pt>
                <c:pt idx="52" formatCode="General">
                  <c:v>507304.99999618501</c:v>
                </c:pt>
                <c:pt idx="53" formatCode="General">
                  <c:v>563851.99999856902</c:v>
                </c:pt>
                <c:pt idx="54" formatCode="General">
                  <c:v>648803.00000238395</c:v>
                </c:pt>
                <c:pt idx="55" formatCode="General">
                  <c:v>740256</c:v>
                </c:pt>
                <c:pt idx="56" formatCode="General">
                  <c:v>823541.00000047695</c:v>
                </c:pt>
                <c:pt idx="57" formatCode="General">
                  <c:v>915667</c:v>
                </c:pt>
                <c:pt idx="58" formatCode="General">
                  <c:v>1007189.99999523</c:v>
                </c:pt>
                <c:pt idx="59" formatCode="General">
                  <c:v>1068136.0000028601</c:v>
                </c:pt>
                <c:pt idx="60" formatCode="General">
                  <c:v>1133400.9999998801</c:v>
                </c:pt>
                <c:pt idx="61" formatCode="General">
                  <c:v>1199093</c:v>
                </c:pt>
                <c:pt idx="62" formatCode="General">
                  <c:v>1237685.0000028601</c:v>
                </c:pt>
                <c:pt idx="63" formatCode="General">
                  <c:v>1265319</c:v>
                </c:pt>
                <c:pt idx="64" formatCode="General">
                  <c:v>1280287.00000036</c:v>
                </c:pt>
                <c:pt idx="65" formatCode="General">
                  <c:v>1282889.00000036</c:v>
                </c:pt>
                <c:pt idx="66" formatCode="General">
                  <c:v>1276855.0000001199</c:v>
                </c:pt>
                <c:pt idx="67" formatCode="General">
                  <c:v>1259669.0000000601</c:v>
                </c:pt>
                <c:pt idx="68" formatCode="General">
                  <c:v>1232644.0000001199</c:v>
                </c:pt>
                <c:pt idx="69" formatCode="General">
                  <c:v>1200717.9999990501</c:v>
                </c:pt>
                <c:pt idx="70" formatCode="General">
                  <c:v>1185981.0000076301</c:v>
                </c:pt>
                <c:pt idx="71" formatCode="General">
                  <c:v>1139600.9999980901</c:v>
                </c:pt>
                <c:pt idx="72" formatCode="General">
                  <c:v>1109701.00000024</c:v>
                </c:pt>
                <c:pt idx="73" formatCode="General">
                  <c:v>1102319.99999619</c:v>
                </c:pt>
                <c:pt idx="74" formatCode="General">
                  <c:v>1069650.00000954</c:v>
                </c:pt>
                <c:pt idx="75" formatCode="General">
                  <c:v>1053207.0000019099</c:v>
                </c:pt>
                <c:pt idx="76" formatCode="General">
                  <c:v>1036949.0000009499</c:v>
                </c:pt>
                <c:pt idx="77" formatCode="General">
                  <c:v>1025557</c:v>
                </c:pt>
                <c:pt idx="78" formatCode="General">
                  <c:v>1009719.99999952</c:v>
                </c:pt>
                <c:pt idx="79" formatCode="General">
                  <c:v>994720.99999928498</c:v>
                </c:pt>
                <c:pt idx="80" formatCode="General">
                  <c:v>979150.99999994005</c:v>
                </c:pt>
                <c:pt idx="81" formatCode="General">
                  <c:v>956928.99999904598</c:v>
                </c:pt>
                <c:pt idx="82" formatCode="General">
                  <c:v>932960.99998855602</c:v>
                </c:pt>
                <c:pt idx="83" formatCode="General">
                  <c:v>941289</c:v>
                </c:pt>
                <c:pt idx="84" formatCode="General">
                  <c:v>937122.000001907</c:v>
                </c:pt>
                <c:pt idx="85" formatCode="General">
                  <c:v>941612.00000572205</c:v>
                </c:pt>
                <c:pt idx="86" formatCode="General">
                  <c:v>933263.99999618495</c:v>
                </c:pt>
                <c:pt idx="87" formatCode="General">
                  <c:v>942367</c:v>
                </c:pt>
                <c:pt idx="88" formatCode="General">
                  <c:v>945002.00000381505</c:v>
                </c:pt>
                <c:pt idx="89" formatCode="General">
                  <c:v>946463</c:v>
                </c:pt>
                <c:pt idx="90" formatCode="General">
                  <c:v>944390.99999952305</c:v>
                </c:pt>
                <c:pt idx="91" formatCode="General">
                  <c:v>930807</c:v>
                </c:pt>
                <c:pt idx="92" formatCode="General">
                  <c:v>918383.99999618495</c:v>
                </c:pt>
                <c:pt idx="93" formatCode="General">
                  <c:v>933941</c:v>
                </c:pt>
                <c:pt idx="94" formatCode="General">
                  <c:v>962822.00000095402</c:v>
                </c:pt>
                <c:pt idx="95" formatCode="General">
                  <c:v>1003340.99999428</c:v>
                </c:pt>
                <c:pt idx="96" formatCode="General">
                  <c:v>1040895</c:v>
                </c:pt>
                <c:pt idx="97" formatCode="General">
                  <c:v>1089502.0000076301</c:v>
                </c:pt>
                <c:pt idx="98" formatCode="General">
                  <c:v>1143355.00000381</c:v>
                </c:pt>
                <c:pt idx="99" formatCode="General">
                  <c:v>1208059.99997711</c:v>
                </c:pt>
                <c:pt idx="100" formatCode="General">
                  <c:v>1235823.9999694801</c:v>
                </c:pt>
                <c:pt idx="101" formatCode="General">
                  <c:v>1278774</c:v>
                </c:pt>
                <c:pt idx="102" formatCode="General">
                  <c:v>1313484.99999619</c:v>
                </c:pt>
                <c:pt idx="103" formatCode="General">
                  <c:v>1357054.0000028601</c:v>
                </c:pt>
                <c:pt idx="104" formatCode="General">
                  <c:v>1405656.0000009499</c:v>
                </c:pt>
                <c:pt idx="105" formatCode="General">
                  <c:v>1452767.0000000601</c:v>
                </c:pt>
                <c:pt idx="106" formatCode="General">
                  <c:v>1498225.99999619</c:v>
                </c:pt>
                <c:pt idx="107" formatCode="General">
                  <c:v>1554164.00001526</c:v>
                </c:pt>
                <c:pt idx="108" formatCode="General">
                  <c:v>1587134.9999732999</c:v>
                </c:pt>
                <c:pt idx="109" formatCode="General">
                  <c:v>1621478.0000076301</c:v>
                </c:pt>
                <c:pt idx="110" formatCode="General">
                  <c:v>1650447.0000019099</c:v>
                </c:pt>
                <c:pt idx="111" formatCode="General">
                  <c:v>1676839.99999428</c:v>
                </c:pt>
                <c:pt idx="112" formatCode="General">
                  <c:v>1692063.9999980901</c:v>
                </c:pt>
                <c:pt idx="113" formatCode="General">
                  <c:v>1707556.00000572</c:v>
                </c:pt>
                <c:pt idx="114" formatCode="General">
                  <c:v>1716490.0000019099</c:v>
                </c:pt>
                <c:pt idx="115" formatCode="General">
                  <c:v>1719873.9999923699</c:v>
                </c:pt>
                <c:pt idx="116" formatCode="General">
                  <c:v>1746288.0000076301</c:v>
                </c:pt>
                <c:pt idx="117" formatCode="General">
                  <c:v>1757587.9999885601</c:v>
                </c:pt>
                <c:pt idx="118" formatCode="General">
                  <c:v>1768466.9999980901</c:v>
                </c:pt>
                <c:pt idx="119" formatCode="General">
                  <c:v>1775509.00000036</c:v>
                </c:pt>
                <c:pt idx="120" formatCode="General">
                  <c:v>1776260.00000381</c:v>
                </c:pt>
                <c:pt idx="121" formatCode="General">
                  <c:v>1777084.9999980901</c:v>
                </c:pt>
                <c:pt idx="122" formatCode="General">
                  <c:v>1768786.00000024</c:v>
                </c:pt>
                <c:pt idx="123" formatCode="General">
                  <c:v>1754745.00000572</c:v>
                </c:pt>
                <c:pt idx="124" formatCode="General">
                  <c:v>1758329.00000954</c:v>
                </c:pt>
                <c:pt idx="125" formatCode="General">
                  <c:v>1782287.99998474</c:v>
                </c:pt>
                <c:pt idx="126" formatCode="General">
                  <c:v>1769927</c:v>
                </c:pt>
                <c:pt idx="127" formatCode="General">
                  <c:v>1771705</c:v>
                </c:pt>
                <c:pt idx="128" formatCode="General">
                  <c:v>1776325.9999995199</c:v>
                </c:pt>
                <c:pt idx="129" formatCode="General">
                  <c:v>1778236.9999995199</c:v>
                </c:pt>
                <c:pt idx="130" formatCode="General">
                  <c:v>1777733.00000572</c:v>
                </c:pt>
                <c:pt idx="131" formatCode="General">
                  <c:v>1780411</c:v>
                </c:pt>
                <c:pt idx="132" formatCode="General">
                  <c:v>1775496.99997711</c:v>
                </c:pt>
                <c:pt idx="133" formatCode="General">
                  <c:v>1792236</c:v>
                </c:pt>
                <c:pt idx="134" formatCode="General">
                  <c:v>1782339.00001526</c:v>
                </c:pt>
                <c:pt idx="135" formatCode="General">
                  <c:v>1771921.9999980901</c:v>
                </c:pt>
                <c:pt idx="136" formatCode="General">
                  <c:v>1768170.00000238</c:v>
                </c:pt>
                <c:pt idx="137" formatCode="General">
                  <c:v>1768637</c:v>
                </c:pt>
                <c:pt idx="138" formatCode="General">
                  <c:v>1763583.0000076301</c:v>
                </c:pt>
                <c:pt idx="139" formatCode="General">
                  <c:v>1766473.9999923699</c:v>
                </c:pt>
                <c:pt idx="140" formatCode="General">
                  <c:v>1757366.99999619</c:v>
                </c:pt>
                <c:pt idx="141" formatCode="General">
                  <c:v>1754334</c:v>
                </c:pt>
                <c:pt idx="142" formatCode="General">
                  <c:v>1759167.00000381</c:v>
                </c:pt>
                <c:pt idx="143" formatCode="General">
                  <c:v>1757566.99999619</c:v>
                </c:pt>
                <c:pt idx="144" formatCode="General">
                  <c:v>1760773.99998474</c:v>
                </c:pt>
                <c:pt idx="145" formatCode="General">
                  <c:v>1786949.9999694801</c:v>
                </c:pt>
                <c:pt idx="146" formatCode="General">
                  <c:v>1782447.00001526</c:v>
                </c:pt>
                <c:pt idx="147" formatCode="General">
                  <c:v>1780842</c:v>
                </c:pt>
                <c:pt idx="148" formatCode="General">
                  <c:v>1779791.99999619</c:v>
                </c:pt>
                <c:pt idx="149" formatCode="General">
                  <c:v>1778377</c:v>
                </c:pt>
                <c:pt idx="150" formatCode="General">
                  <c:v>1777096.0000009499</c:v>
                </c:pt>
                <c:pt idx="151" formatCode="General">
                  <c:v>1774309.9999990501</c:v>
                </c:pt>
                <c:pt idx="152" formatCode="General">
                  <c:v>1774917</c:v>
                </c:pt>
                <c:pt idx="153" formatCode="General">
                  <c:v>1777319.9999923699</c:v>
                </c:pt>
                <c:pt idx="154" formatCode="General">
                  <c:v>1771486.0000076301</c:v>
                </c:pt>
                <c:pt idx="155" formatCode="General">
                  <c:v>1769316.9999885601</c:v>
                </c:pt>
                <c:pt idx="156" formatCode="General">
                  <c:v>1765134.00000954</c:v>
                </c:pt>
                <c:pt idx="157" formatCode="General">
                  <c:v>1764362.99999619</c:v>
                </c:pt>
                <c:pt idx="158" formatCode="General">
                  <c:v>1758759.0000004801</c:v>
                </c:pt>
                <c:pt idx="159" formatCode="General">
                  <c:v>1749357.99999619</c:v>
                </c:pt>
                <c:pt idx="160" formatCode="General">
                  <c:v>1738979</c:v>
                </c:pt>
                <c:pt idx="161" formatCode="General">
                  <c:v>1723680.0000076301</c:v>
                </c:pt>
                <c:pt idx="162" formatCode="General">
                  <c:v>1711937.0000019099</c:v>
                </c:pt>
                <c:pt idx="163" formatCode="General">
                  <c:v>1699415</c:v>
                </c:pt>
                <c:pt idx="164" formatCode="General">
                  <c:v>1684172.00000381</c:v>
                </c:pt>
                <c:pt idx="165" formatCode="General">
                  <c:v>1671398.00000381</c:v>
                </c:pt>
                <c:pt idx="166" formatCode="General">
                  <c:v>1655876.9999980901</c:v>
                </c:pt>
                <c:pt idx="167" formatCode="General">
                  <c:v>1639532.00000018</c:v>
                </c:pt>
                <c:pt idx="168" formatCode="General">
                  <c:v>1624218.0000004801</c:v>
                </c:pt>
                <c:pt idx="169" formatCode="General">
                  <c:v>1610017.99999857</c:v>
                </c:pt>
                <c:pt idx="170" formatCode="General">
                  <c:v>1595069.9999923699</c:v>
                </c:pt>
                <c:pt idx="171" formatCode="General">
                  <c:v>1585740.0000076301</c:v>
                </c:pt>
                <c:pt idx="172" formatCode="General">
                  <c:v>1557752.00002289</c:v>
                </c:pt>
                <c:pt idx="173" formatCode="General">
                  <c:v>1535073</c:v>
                </c:pt>
                <c:pt idx="174" formatCode="General">
                  <c:v>1514121.99999976</c:v>
                </c:pt>
                <c:pt idx="175" formatCode="General">
                  <c:v>1491952</c:v>
                </c:pt>
                <c:pt idx="176" formatCode="General">
                  <c:v>1469604.00000572</c:v>
                </c:pt>
                <c:pt idx="177" formatCode="General">
                  <c:v>1448108.99998093</c:v>
                </c:pt>
                <c:pt idx="178" formatCode="General">
                  <c:v>1426070.99998474</c:v>
                </c:pt>
                <c:pt idx="179" formatCode="General">
                  <c:v>1422327.0000305199</c:v>
                </c:pt>
                <c:pt idx="180" formatCode="General">
                  <c:v>1389635.0000305199</c:v>
                </c:pt>
                <c:pt idx="181" formatCode="General">
                  <c:v>1374190.0000305199</c:v>
                </c:pt>
                <c:pt idx="182" formatCode="General">
                  <c:v>1386910.0001220701</c:v>
                </c:pt>
                <c:pt idx="183" formatCode="General">
                  <c:v>1607067.0002441399</c:v>
                </c:pt>
                <c:pt idx="184" formatCode="General">
                  <c:v>1837456.9999542199</c:v>
                </c:pt>
                <c:pt idx="185" formatCode="General">
                  <c:v>1945788.00001526</c:v>
                </c:pt>
                <c:pt idx="186" formatCode="General">
                  <c:v>1935727</c:v>
                </c:pt>
                <c:pt idx="187" formatCode="General">
                  <c:v>1951574.9999084501</c:v>
                </c:pt>
                <c:pt idx="188" formatCode="General">
                  <c:v>1985121.99997711</c:v>
                </c:pt>
                <c:pt idx="189" formatCode="General">
                  <c:v>2002652</c:v>
                </c:pt>
                <c:pt idx="190" formatCode="General">
                  <c:v>2005939.0000305199</c:v>
                </c:pt>
                <c:pt idx="191" formatCode="General">
                  <c:v>2041815.0000305199</c:v>
                </c:pt>
                <c:pt idx="192" formatCode="General">
                  <c:v>2072115.9998779299</c:v>
                </c:pt>
                <c:pt idx="193" formatCode="General">
                  <c:v>2183024.9993896498</c:v>
                </c:pt>
                <c:pt idx="194" formatCode="General">
                  <c:v>2187030.0002441402</c:v>
                </c:pt>
                <c:pt idx="195" formatCode="General">
                  <c:v>2193651.99999619</c:v>
                </c:pt>
                <c:pt idx="196" formatCode="General">
                  <c:v>2246611.9999923701</c:v>
                </c:pt>
                <c:pt idx="197" formatCode="General">
                  <c:v>2321984</c:v>
                </c:pt>
                <c:pt idx="198" formatCode="General">
                  <c:v>2387125.9999995199</c:v>
                </c:pt>
                <c:pt idx="199" formatCode="General">
                  <c:v>2440414.0000152602</c:v>
                </c:pt>
                <c:pt idx="200" formatCode="General">
                  <c:v>2497030.9999694801</c:v>
                </c:pt>
                <c:pt idx="201" formatCode="General">
                  <c:v>2530124</c:v>
                </c:pt>
                <c:pt idx="202" formatCode="General">
                  <c:v>2612072.99963379</c:v>
                </c:pt>
                <c:pt idx="203" formatCode="General">
                  <c:v>2617839</c:v>
                </c:pt>
                <c:pt idx="204" formatCode="General">
                  <c:v>2663167</c:v>
                </c:pt>
                <c:pt idx="205" formatCode="General">
                  <c:v>2720214.0001220698</c:v>
                </c:pt>
                <c:pt idx="206" formatCode="General">
                  <c:v>2717597</c:v>
                </c:pt>
                <c:pt idx="207" formatCode="General">
                  <c:v>2717358.9999694801</c:v>
                </c:pt>
                <c:pt idx="208" formatCode="General">
                  <c:v>2709793.0000610398</c:v>
                </c:pt>
                <c:pt idx="209" formatCode="General">
                  <c:v>2711675.00002289</c:v>
                </c:pt>
                <c:pt idx="210" formatCode="General">
                  <c:v>2719726</c:v>
                </c:pt>
                <c:pt idx="211" formatCode="General">
                  <c:v>2711635</c:v>
                </c:pt>
                <c:pt idx="212" formatCode="General">
                  <c:v>2700505</c:v>
                </c:pt>
                <c:pt idx="213" formatCode="General">
                  <c:v>2680866</c:v>
                </c:pt>
                <c:pt idx="214" formatCode="General">
                  <c:v>2661103</c:v>
                </c:pt>
                <c:pt idx="215" formatCode="General">
                  <c:v>2643749</c:v>
                </c:pt>
                <c:pt idx="216" formatCode="General">
                  <c:v>2627082</c:v>
                </c:pt>
              </c:numCache>
            </c:numRef>
          </c:val>
          <c:extLst>
            <c:ext xmlns:c16="http://schemas.microsoft.com/office/drawing/2014/chart" uri="{C3380CC4-5D6E-409C-BE32-E72D297353CC}">
              <c16:uniqueId val="{00000001-94C0-4187-A4D9-EF21CDF4377B}"/>
            </c:ext>
          </c:extLst>
        </c:ser>
        <c:ser>
          <c:idx val="2"/>
          <c:order val="2"/>
          <c:tx>
            <c:strRef>
              <c:f>Sheet1!$D$1</c:f>
              <c:strCache>
                <c:ptCount val="1"/>
                <c:pt idx="0">
                  <c:v>Longer-Term Treasurys</c:v>
                </c:pt>
              </c:strCache>
            </c:strRef>
          </c:tx>
          <c:spPr>
            <a:solidFill>
              <a:srgbClr val="F58025"/>
            </a:solidFill>
          </c:spPr>
          <c:invertIfNegative val="0"/>
          <c:cat>
            <c:strRef>
              <c:f>Sheet1!$A$2:$A$218</c:f>
              <c:strCache>
                <c:ptCount val="217"/>
                <c:pt idx="0">
                  <c:v>'05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pt idx="216">
                  <c:v>'23</c:v>
                </c:pt>
              </c:strCache>
            </c:strRef>
          </c:cat>
          <c:val>
            <c:numRef>
              <c:f>Sheet1!$D$2:$D$218</c:f>
              <c:numCache>
                <c:formatCode>General</c:formatCode>
                <c:ptCount val="217"/>
                <c:pt idx="0">
                  <c:v>454856.99999999302</c:v>
                </c:pt>
                <c:pt idx="1">
                  <c:v>454834.00000000198</c:v>
                </c:pt>
                <c:pt idx="2">
                  <c:v>454530.99999999802</c:v>
                </c:pt>
                <c:pt idx="3">
                  <c:v>455633.00000000099</c:v>
                </c:pt>
                <c:pt idx="4">
                  <c:v>458477</c:v>
                </c:pt>
                <c:pt idx="5">
                  <c:v>461007</c:v>
                </c:pt>
                <c:pt idx="6">
                  <c:v>459686.99999998498</c:v>
                </c:pt>
                <c:pt idx="7">
                  <c:v>462614</c:v>
                </c:pt>
                <c:pt idx="8">
                  <c:v>466595</c:v>
                </c:pt>
                <c:pt idx="9">
                  <c:v>468892.99999998498</c:v>
                </c:pt>
                <c:pt idx="10">
                  <c:v>472897.99999998498</c:v>
                </c:pt>
                <c:pt idx="11">
                  <c:v>472940.00000002998</c:v>
                </c:pt>
                <c:pt idx="12">
                  <c:v>473753.99999998498</c:v>
                </c:pt>
                <c:pt idx="13">
                  <c:v>478407.00000001502</c:v>
                </c:pt>
                <c:pt idx="14">
                  <c:v>483158.99999999302</c:v>
                </c:pt>
                <c:pt idx="15">
                  <c:v>484312.99999995501</c:v>
                </c:pt>
                <c:pt idx="16">
                  <c:v>487041.00000001502</c:v>
                </c:pt>
                <c:pt idx="17">
                  <c:v>490979.000000089</c:v>
                </c:pt>
                <c:pt idx="18">
                  <c:v>487743.99999993999</c:v>
                </c:pt>
                <c:pt idx="19">
                  <c:v>489718.999999911</c:v>
                </c:pt>
                <c:pt idx="20">
                  <c:v>491895.99999995501</c:v>
                </c:pt>
                <c:pt idx="21">
                  <c:v>491403</c:v>
                </c:pt>
                <c:pt idx="22">
                  <c:v>495591.00000001502</c:v>
                </c:pt>
                <c:pt idx="23">
                  <c:v>501919.00000011898</c:v>
                </c:pt>
                <c:pt idx="24">
                  <c:v>501843.99999988102</c:v>
                </c:pt>
                <c:pt idx="25">
                  <c:v>503774.00000006001</c:v>
                </c:pt>
                <c:pt idx="26">
                  <c:v>503870.99999976199</c:v>
                </c:pt>
                <c:pt idx="27">
                  <c:v>510130.00000006001</c:v>
                </c:pt>
                <c:pt idx="28">
                  <c:v>513240.99999995501</c:v>
                </c:pt>
                <c:pt idx="29">
                  <c:v>513478</c:v>
                </c:pt>
                <c:pt idx="30">
                  <c:v>513695.00000002998</c:v>
                </c:pt>
                <c:pt idx="31">
                  <c:v>512618</c:v>
                </c:pt>
                <c:pt idx="32">
                  <c:v>512614.00000001502</c:v>
                </c:pt>
                <c:pt idx="33">
                  <c:v>512566.99999998498</c:v>
                </c:pt>
                <c:pt idx="34">
                  <c:v>512674.00000000198</c:v>
                </c:pt>
                <c:pt idx="35">
                  <c:v>512756.00000000698</c:v>
                </c:pt>
                <c:pt idx="36">
                  <c:v>513011.00000002998</c:v>
                </c:pt>
                <c:pt idx="37">
                  <c:v>512995</c:v>
                </c:pt>
                <c:pt idx="38">
                  <c:v>498214</c:v>
                </c:pt>
                <c:pt idx="39">
                  <c:v>478375.00000006001</c:v>
                </c:pt>
                <c:pt idx="40">
                  <c:v>456794.99999952299</c:v>
                </c:pt>
                <c:pt idx="41">
                  <c:v>457056.00000143098</c:v>
                </c:pt>
                <c:pt idx="42">
                  <c:v>457465.99999988102</c:v>
                </c:pt>
                <c:pt idx="43">
                  <c:v>457902.000000089</c:v>
                </c:pt>
                <c:pt idx="44">
                  <c:v>458155.000000022</c:v>
                </c:pt>
                <c:pt idx="45">
                  <c:v>458046.00000001502</c:v>
                </c:pt>
                <c:pt idx="46">
                  <c:v>457984</c:v>
                </c:pt>
                <c:pt idx="47">
                  <c:v>457498.00000002998</c:v>
                </c:pt>
                <c:pt idx="48">
                  <c:v>456705.99999940401</c:v>
                </c:pt>
                <c:pt idx="49">
                  <c:v>456219.99999952299</c:v>
                </c:pt>
                <c:pt idx="50">
                  <c:v>456322.99999618501</c:v>
                </c:pt>
                <c:pt idx="51">
                  <c:v>530622.99999618495</c:v>
                </c:pt>
                <c:pt idx="52">
                  <c:v>581719.000001907</c:v>
                </c:pt>
                <c:pt idx="53">
                  <c:v>634770.00000095402</c:v>
                </c:pt>
                <c:pt idx="54">
                  <c:v>677334.99999904598</c:v>
                </c:pt>
                <c:pt idx="55">
                  <c:v>726455.000001907</c:v>
                </c:pt>
                <c:pt idx="56">
                  <c:v>750737.00000071502</c:v>
                </c:pt>
                <c:pt idx="57">
                  <c:v>756138.00000023795</c:v>
                </c:pt>
                <c:pt idx="58">
                  <c:v>758112.00000023795</c:v>
                </c:pt>
                <c:pt idx="59">
                  <c:v>758164.00000011898</c:v>
                </c:pt>
                <c:pt idx="60">
                  <c:v>758195.99999996996</c:v>
                </c:pt>
                <c:pt idx="61">
                  <c:v>758126.00000003004</c:v>
                </c:pt>
                <c:pt idx="62">
                  <c:v>758282</c:v>
                </c:pt>
                <c:pt idx="63">
                  <c:v>758293.99999996996</c:v>
                </c:pt>
                <c:pt idx="64">
                  <c:v>758453.99999999302</c:v>
                </c:pt>
                <c:pt idx="65">
                  <c:v>758566.00000003004</c:v>
                </c:pt>
                <c:pt idx="66">
                  <c:v>758598.00000005995</c:v>
                </c:pt>
                <c:pt idx="67">
                  <c:v>766075.00000333798</c:v>
                </c:pt>
                <c:pt idx="68">
                  <c:v>793246.00000095402</c:v>
                </c:pt>
                <c:pt idx="69">
                  <c:v>819424.99999427795</c:v>
                </c:pt>
                <c:pt idx="70">
                  <c:v>882815.00000047695</c:v>
                </c:pt>
                <c:pt idx="71">
                  <c:v>997678.99999618495</c:v>
                </c:pt>
                <c:pt idx="72">
                  <c:v>1096024.9999980901</c:v>
                </c:pt>
                <c:pt idx="73">
                  <c:v>1195001.9999995199</c:v>
                </c:pt>
                <c:pt idx="74">
                  <c:v>1315021.9999980901</c:v>
                </c:pt>
                <c:pt idx="75">
                  <c:v>1395043.9999885601</c:v>
                </c:pt>
                <c:pt idx="76">
                  <c:v>1500904.0000009499</c:v>
                </c:pt>
                <c:pt idx="77">
                  <c:v>1598637.0000076301</c:v>
                </c:pt>
                <c:pt idx="78">
                  <c:v>1619738.00002289</c:v>
                </c:pt>
                <c:pt idx="79">
                  <c:v>1633690.0000009499</c:v>
                </c:pt>
                <c:pt idx="80">
                  <c:v>1646231.9999980901</c:v>
                </c:pt>
                <c:pt idx="81">
                  <c:v>1659588.9999980901</c:v>
                </c:pt>
                <c:pt idx="82">
                  <c:v>1653615.00000572</c:v>
                </c:pt>
                <c:pt idx="83">
                  <c:v>1653668.99999428</c:v>
                </c:pt>
                <c:pt idx="84">
                  <c:v>1643106.00000381</c:v>
                </c:pt>
                <c:pt idx="85">
                  <c:v>1643178.0000009499</c:v>
                </c:pt>
                <c:pt idx="86">
                  <c:v>1646488.0000004801</c:v>
                </c:pt>
                <c:pt idx="87">
                  <c:v>1649343.00000572</c:v>
                </c:pt>
                <c:pt idx="88">
                  <c:v>1638252.0000076301</c:v>
                </c:pt>
                <c:pt idx="89">
                  <c:v>1648106.9999923699</c:v>
                </c:pt>
                <c:pt idx="90">
                  <c:v>1645493.9999980901</c:v>
                </c:pt>
                <c:pt idx="91">
                  <c:v>1639413</c:v>
                </c:pt>
                <c:pt idx="92">
                  <c:v>1648402.99999619</c:v>
                </c:pt>
                <c:pt idx="93">
                  <c:v>1645333.9999980901</c:v>
                </c:pt>
                <c:pt idx="94">
                  <c:v>1646644.9999971399</c:v>
                </c:pt>
                <c:pt idx="95">
                  <c:v>1656930.00000381</c:v>
                </c:pt>
                <c:pt idx="96">
                  <c:v>1710058.00001526</c:v>
                </c:pt>
                <c:pt idx="97">
                  <c:v>1749544.99999428</c:v>
                </c:pt>
                <c:pt idx="98">
                  <c:v>1794458.9999990501</c:v>
                </c:pt>
                <c:pt idx="99">
                  <c:v>1836227.0000009499</c:v>
                </c:pt>
                <c:pt idx="100">
                  <c:v>1883559.0000019099</c:v>
                </c:pt>
                <c:pt idx="101">
                  <c:v>1928416</c:v>
                </c:pt>
                <c:pt idx="102">
                  <c:v>1982407</c:v>
                </c:pt>
                <c:pt idx="103">
                  <c:v>2023609.9999990501</c:v>
                </c:pt>
                <c:pt idx="104">
                  <c:v>2062003.9999980901</c:v>
                </c:pt>
                <c:pt idx="105">
                  <c:v>2117750.0000152602</c:v>
                </c:pt>
                <c:pt idx="106">
                  <c:v>2163666</c:v>
                </c:pt>
                <c:pt idx="107">
                  <c:v>2208828.99999619</c:v>
                </c:pt>
                <c:pt idx="108">
                  <c:v>2243176.0000019101</c:v>
                </c:pt>
                <c:pt idx="109">
                  <c:v>2278256.0000019101</c:v>
                </c:pt>
                <c:pt idx="110">
                  <c:v>2311539.0000114399</c:v>
                </c:pt>
                <c:pt idx="111">
                  <c:v>2350271.99999619</c:v>
                </c:pt>
                <c:pt idx="112">
                  <c:v>2370724.0000114399</c:v>
                </c:pt>
                <c:pt idx="113">
                  <c:v>2396972</c:v>
                </c:pt>
                <c:pt idx="114">
                  <c:v>2420285.0000000601</c:v>
                </c:pt>
                <c:pt idx="115">
                  <c:v>2435932.0000004801</c:v>
                </c:pt>
                <c:pt idx="116">
                  <c:v>2448624.9999980899</c:v>
                </c:pt>
                <c:pt idx="117">
                  <c:v>2461580</c:v>
                </c:pt>
                <c:pt idx="118">
                  <c:v>2461644.9999942798</c:v>
                </c:pt>
                <c:pt idx="119">
                  <c:v>2461364</c:v>
                </c:pt>
                <c:pt idx="120">
                  <c:v>2460803.9999998799</c:v>
                </c:pt>
                <c:pt idx="121">
                  <c:v>2460166.9999999101</c:v>
                </c:pt>
                <c:pt idx="122">
                  <c:v>2459666.0000001201</c:v>
                </c:pt>
                <c:pt idx="123">
                  <c:v>2460033.9999997602</c:v>
                </c:pt>
                <c:pt idx="124">
                  <c:v>2460639.0000001802</c:v>
                </c:pt>
                <c:pt idx="125">
                  <c:v>2460910.99999964</c:v>
                </c:pt>
                <c:pt idx="126">
                  <c:v>2461502.00000036</c:v>
                </c:pt>
                <c:pt idx="127">
                  <c:v>2461875.9999999702</c:v>
                </c:pt>
                <c:pt idx="128">
                  <c:v>2461948</c:v>
                </c:pt>
                <c:pt idx="129">
                  <c:v>2461800.00000004</c:v>
                </c:pt>
                <c:pt idx="130">
                  <c:v>2461628</c:v>
                </c:pt>
                <c:pt idx="131">
                  <c:v>2461554</c:v>
                </c:pt>
                <c:pt idx="132">
                  <c:v>2461340.9999999101</c:v>
                </c:pt>
                <c:pt idx="133">
                  <c:v>2461211</c:v>
                </c:pt>
                <c:pt idx="134">
                  <c:v>2461326.0000001201</c:v>
                </c:pt>
                <c:pt idx="135">
                  <c:v>2461412.9999999702</c:v>
                </c:pt>
                <c:pt idx="136">
                  <c:v>2461637.0000002398</c:v>
                </c:pt>
                <c:pt idx="137">
                  <c:v>2462303</c:v>
                </c:pt>
                <c:pt idx="138">
                  <c:v>2462763</c:v>
                </c:pt>
                <c:pt idx="139">
                  <c:v>2463645</c:v>
                </c:pt>
                <c:pt idx="140">
                  <c:v>2463459.9999995199</c:v>
                </c:pt>
                <c:pt idx="141">
                  <c:v>2463544.0000000601</c:v>
                </c:pt>
                <c:pt idx="142">
                  <c:v>2463861.0000007199</c:v>
                </c:pt>
                <c:pt idx="143">
                  <c:v>2463601.0000002398</c:v>
                </c:pt>
                <c:pt idx="144">
                  <c:v>2463462</c:v>
                </c:pt>
                <c:pt idx="145">
                  <c:v>2463455.9999995199</c:v>
                </c:pt>
                <c:pt idx="146">
                  <c:v>2464334.9999995199</c:v>
                </c:pt>
                <c:pt idx="147">
                  <c:v>2464730</c:v>
                </c:pt>
                <c:pt idx="148">
                  <c:v>2464696</c:v>
                </c:pt>
                <c:pt idx="149">
                  <c:v>2465046.0000004801</c:v>
                </c:pt>
                <c:pt idx="150">
                  <c:v>2465170</c:v>
                </c:pt>
                <c:pt idx="151">
                  <c:v>2465300.0000004801</c:v>
                </c:pt>
                <c:pt idx="152">
                  <c:v>2465426.9999990501</c:v>
                </c:pt>
                <c:pt idx="153">
                  <c:v>2465726.9999885601</c:v>
                </c:pt>
                <c:pt idx="154">
                  <c:v>2456958.9999847398</c:v>
                </c:pt>
                <c:pt idx="155">
                  <c:v>2454219</c:v>
                </c:pt>
                <c:pt idx="156">
                  <c:v>2436211</c:v>
                </c:pt>
                <c:pt idx="157">
                  <c:v>2424241.9999942798</c:v>
                </c:pt>
                <c:pt idx="158">
                  <c:v>2424883.0000076299</c:v>
                </c:pt>
                <c:pt idx="159">
                  <c:v>2413218.0000028601</c:v>
                </c:pt>
                <c:pt idx="160">
                  <c:v>2387103.0000152602</c:v>
                </c:pt>
                <c:pt idx="161">
                  <c:v>2378249.9999923701</c:v>
                </c:pt>
                <c:pt idx="162">
                  <c:v>2359893.0000114399</c:v>
                </c:pt>
                <c:pt idx="163">
                  <c:v>2324489.0000457801</c:v>
                </c:pt>
                <c:pt idx="164">
                  <c:v>2313107.9999389602</c:v>
                </c:pt>
                <c:pt idx="165">
                  <c:v>2270345.9999389602</c:v>
                </c:pt>
                <c:pt idx="166">
                  <c:v>2253117.0000152602</c:v>
                </c:pt>
                <c:pt idx="167">
                  <c:v>2240717</c:v>
                </c:pt>
                <c:pt idx="168">
                  <c:v>2220012.0000152602</c:v>
                </c:pt>
                <c:pt idx="169">
                  <c:v>2182091.9999694801</c:v>
                </c:pt>
                <c:pt idx="170">
                  <c:v>2175596.0000610398</c:v>
                </c:pt>
                <c:pt idx="171">
                  <c:v>2153543.9999999702</c:v>
                </c:pt>
                <c:pt idx="172">
                  <c:v>2114693.9999694801</c:v>
                </c:pt>
                <c:pt idx="173">
                  <c:v>2110250.9999694801</c:v>
                </c:pt>
                <c:pt idx="174">
                  <c:v>2080697.9998779299</c:v>
                </c:pt>
                <c:pt idx="175">
                  <c:v>2092129.0000305199</c:v>
                </c:pt>
                <c:pt idx="176">
                  <c:v>2101681.0000152602</c:v>
                </c:pt>
                <c:pt idx="177">
                  <c:v>2124483.0000076299</c:v>
                </c:pt>
                <c:pt idx="178">
                  <c:v>2141982</c:v>
                </c:pt>
                <c:pt idx="179">
                  <c:v>2159336.9999923701</c:v>
                </c:pt>
                <c:pt idx="180">
                  <c:v>2176574.0001220698</c:v>
                </c:pt>
                <c:pt idx="181">
                  <c:v>2193518.9997558598</c:v>
                </c:pt>
                <c:pt idx="182">
                  <c:v>2652328</c:v>
                </c:pt>
                <c:pt idx="183">
                  <c:v>3645375.0019531301</c:v>
                </c:pt>
                <c:pt idx="184">
                  <c:v>3783468.0004882799</c:v>
                </c:pt>
                <c:pt idx="185">
                  <c:v>3871360.0002441402</c:v>
                </c:pt>
                <c:pt idx="186">
                  <c:v>3967518.9999847398</c:v>
                </c:pt>
                <c:pt idx="187">
                  <c:v>4032514.9999084501</c:v>
                </c:pt>
                <c:pt idx="188">
                  <c:v>4119433.0000457801</c:v>
                </c:pt>
                <c:pt idx="189">
                  <c:v>4201141.9999923697</c:v>
                </c:pt>
                <c:pt idx="190">
                  <c:v>4280536.0000019101</c:v>
                </c:pt>
                <c:pt idx="191">
                  <c:v>4362872</c:v>
                </c:pt>
                <c:pt idx="192">
                  <c:v>4440063.0000076303</c:v>
                </c:pt>
                <c:pt idx="193">
                  <c:v>4518530.00000381</c:v>
                </c:pt>
                <c:pt idx="194">
                  <c:v>4616233.0000915499</c:v>
                </c:pt>
                <c:pt idx="195">
                  <c:v>4688718</c:v>
                </c:pt>
                <c:pt idx="196">
                  <c:v>4761112.9999389602</c:v>
                </c:pt>
                <c:pt idx="197">
                  <c:v>4857341.0000915499</c:v>
                </c:pt>
                <c:pt idx="198">
                  <c:v>4937696.0000305204</c:v>
                </c:pt>
                <c:pt idx="199">
                  <c:v>5020327.9999904605</c:v>
                </c:pt>
                <c:pt idx="200">
                  <c:v>5105011.9999980899</c:v>
                </c:pt>
                <c:pt idx="201">
                  <c:v>5187285</c:v>
                </c:pt>
                <c:pt idx="202">
                  <c:v>5252856.0000152597</c:v>
                </c:pt>
                <c:pt idx="203">
                  <c:v>5326228.0000076303</c:v>
                </c:pt>
                <c:pt idx="204">
                  <c:v>5390173.0000152597</c:v>
                </c:pt>
                <c:pt idx="205">
                  <c:v>5415733.9999389602</c:v>
                </c:pt>
                <c:pt idx="206">
                  <c:v>5433986.0000076303</c:v>
                </c:pt>
                <c:pt idx="207">
                  <c:v>5437969</c:v>
                </c:pt>
                <c:pt idx="208">
                  <c:v>5443372.9999847403</c:v>
                </c:pt>
                <c:pt idx="209">
                  <c:v>5437888.9999971399</c:v>
                </c:pt>
                <c:pt idx="210">
                  <c:v>5408136</c:v>
                </c:pt>
                <c:pt idx="211">
                  <c:v>5368953</c:v>
                </c:pt>
                <c:pt idx="212">
                  <c:v>5359114</c:v>
                </c:pt>
                <c:pt idx="213">
                  <c:v>5310423</c:v>
                </c:pt>
                <c:pt idx="214">
                  <c:v>5219925</c:v>
                </c:pt>
                <c:pt idx="215">
                  <c:v>5209642</c:v>
                </c:pt>
                <c:pt idx="216">
                  <c:v>5149382</c:v>
                </c:pt>
              </c:numCache>
            </c:numRef>
          </c:val>
          <c:extLst>
            <c:ext xmlns:c16="http://schemas.microsoft.com/office/drawing/2014/chart" uri="{C3380CC4-5D6E-409C-BE32-E72D297353CC}">
              <c16:uniqueId val="{00000002-94C0-4187-A4D9-EF21CDF4377B}"/>
            </c:ext>
          </c:extLst>
        </c:ser>
        <c:ser>
          <c:idx val="3"/>
          <c:order val="3"/>
          <c:tx>
            <c:strRef>
              <c:f>Sheet1!$E$1</c:f>
              <c:strCache>
                <c:ptCount val="1"/>
                <c:pt idx="0">
                  <c:v>Treasury Bills (1 year maturity or less)</c:v>
                </c:pt>
              </c:strCache>
            </c:strRef>
          </c:tx>
          <c:spPr>
            <a:solidFill>
              <a:srgbClr val="EE3423"/>
            </a:solidFill>
          </c:spPr>
          <c:invertIfNegative val="0"/>
          <c:cat>
            <c:strRef>
              <c:f>Sheet1!$A$2:$A$218</c:f>
              <c:strCache>
                <c:ptCount val="217"/>
                <c:pt idx="0">
                  <c:v>'05</c:v>
                </c:pt>
                <c:pt idx="12">
                  <c:v>'06</c:v>
                </c:pt>
                <c:pt idx="24">
                  <c:v>'07</c:v>
                </c:pt>
                <c:pt idx="36">
                  <c:v>'08</c:v>
                </c:pt>
                <c:pt idx="48">
                  <c:v>'09</c:v>
                </c:pt>
                <c:pt idx="60">
                  <c:v>'10</c:v>
                </c:pt>
                <c:pt idx="72">
                  <c:v>'11</c:v>
                </c:pt>
                <c:pt idx="84">
                  <c:v>'12</c:v>
                </c:pt>
                <c:pt idx="96">
                  <c:v>'13</c:v>
                </c:pt>
                <c:pt idx="108">
                  <c:v>'14</c:v>
                </c:pt>
                <c:pt idx="120">
                  <c:v>'15</c:v>
                </c:pt>
                <c:pt idx="132">
                  <c:v>'16</c:v>
                </c:pt>
                <c:pt idx="144">
                  <c:v>'17</c:v>
                </c:pt>
                <c:pt idx="156">
                  <c:v>'18</c:v>
                </c:pt>
                <c:pt idx="168">
                  <c:v>'19</c:v>
                </c:pt>
                <c:pt idx="180">
                  <c:v>'20</c:v>
                </c:pt>
                <c:pt idx="192">
                  <c:v>'21</c:v>
                </c:pt>
                <c:pt idx="204">
                  <c:v>'22</c:v>
                </c:pt>
                <c:pt idx="216">
                  <c:v>'23</c:v>
                </c:pt>
              </c:strCache>
            </c:strRef>
          </c:cat>
          <c:val>
            <c:numRef>
              <c:f>Sheet1!$E$2:$E$218</c:f>
              <c:numCache>
                <c:formatCode>General</c:formatCode>
                <c:ptCount val="217"/>
                <c:pt idx="0">
                  <c:v>262969.99999976199</c:v>
                </c:pt>
                <c:pt idx="1">
                  <c:v>263005.00000006001</c:v>
                </c:pt>
                <c:pt idx="2">
                  <c:v>263005</c:v>
                </c:pt>
                <c:pt idx="3">
                  <c:v>263005</c:v>
                </c:pt>
                <c:pt idx="4">
                  <c:v>264514.99999976199</c:v>
                </c:pt>
                <c:pt idx="5">
                  <c:v>265014.999999978</c:v>
                </c:pt>
                <c:pt idx="6">
                  <c:v>265015.00000071502</c:v>
                </c:pt>
                <c:pt idx="7">
                  <c:v>267766</c:v>
                </c:pt>
                <c:pt idx="8">
                  <c:v>269487</c:v>
                </c:pt>
                <c:pt idx="9">
                  <c:v>270649</c:v>
                </c:pt>
                <c:pt idx="10">
                  <c:v>271270.00000002998</c:v>
                </c:pt>
                <c:pt idx="11">
                  <c:v>271270.00000047701</c:v>
                </c:pt>
                <c:pt idx="12">
                  <c:v>272833.99999988102</c:v>
                </c:pt>
                <c:pt idx="13">
                  <c:v>274142.00000011898</c:v>
                </c:pt>
                <c:pt idx="14">
                  <c:v>275370.00000011898</c:v>
                </c:pt>
                <c:pt idx="15">
                  <c:v>275370</c:v>
                </c:pt>
                <c:pt idx="16">
                  <c:v>275370.00000017899</c:v>
                </c:pt>
                <c:pt idx="17">
                  <c:v>275370</c:v>
                </c:pt>
                <c:pt idx="18">
                  <c:v>277019.00000023801</c:v>
                </c:pt>
                <c:pt idx="19">
                  <c:v>277019.00000071502</c:v>
                </c:pt>
                <c:pt idx="20">
                  <c:v>277018.99999988102</c:v>
                </c:pt>
                <c:pt idx="21">
                  <c:v>277018.99999997002</c:v>
                </c:pt>
                <c:pt idx="22">
                  <c:v>277019</c:v>
                </c:pt>
                <c:pt idx="23">
                  <c:v>277019.00000000402</c:v>
                </c:pt>
                <c:pt idx="24">
                  <c:v>277019</c:v>
                </c:pt>
                <c:pt idx="25">
                  <c:v>277018.99999999802</c:v>
                </c:pt>
                <c:pt idx="26">
                  <c:v>277018.99999999302</c:v>
                </c:pt>
                <c:pt idx="27">
                  <c:v>277019</c:v>
                </c:pt>
                <c:pt idx="28">
                  <c:v>277019.00000002998</c:v>
                </c:pt>
                <c:pt idx="29">
                  <c:v>277019</c:v>
                </c:pt>
                <c:pt idx="30">
                  <c:v>277019.00000047701</c:v>
                </c:pt>
                <c:pt idx="31">
                  <c:v>272019</c:v>
                </c:pt>
                <c:pt idx="32">
                  <c:v>267018.99999904598</c:v>
                </c:pt>
                <c:pt idx="33">
                  <c:v>267019.00000001502</c:v>
                </c:pt>
                <c:pt idx="34">
                  <c:v>267019</c:v>
                </c:pt>
                <c:pt idx="35">
                  <c:v>241855.99999988099</c:v>
                </c:pt>
                <c:pt idx="36">
                  <c:v>205360.00001525899</c:v>
                </c:pt>
                <c:pt idx="37">
                  <c:v>200360.00003051799</c:v>
                </c:pt>
                <c:pt idx="38">
                  <c:v>114090.999954224</c:v>
                </c:pt>
                <c:pt idx="39">
                  <c:v>70316.999977111802</c:v>
                </c:pt>
                <c:pt idx="40">
                  <c:v>34295.999996185303</c:v>
                </c:pt>
                <c:pt idx="41">
                  <c:v>21739.999988555901</c:v>
                </c:pt>
                <c:pt idx="42">
                  <c:v>21740</c:v>
                </c:pt>
                <c:pt idx="43">
                  <c:v>21740</c:v>
                </c:pt>
                <c:pt idx="44">
                  <c:v>18423.000005721999</c:v>
                </c:pt>
                <c:pt idx="45">
                  <c:v>18422.9999990463</c:v>
                </c:pt>
                <c:pt idx="46">
                  <c:v>18422.999999523199</c:v>
                </c:pt>
                <c:pt idx="47">
                  <c:v>18422.999999940399</c:v>
                </c:pt>
                <c:pt idx="48">
                  <c:v>18423.000000014901</c:v>
                </c:pt>
                <c:pt idx="49">
                  <c:v>18422.999999988799</c:v>
                </c:pt>
                <c:pt idx="50">
                  <c:v>18423.000000001899</c:v>
                </c:pt>
                <c:pt idx="51">
                  <c:v>18423.0000000002</c:v>
                </c:pt>
                <c:pt idx="52">
                  <c:v>18423.000000000098</c:v>
                </c:pt>
                <c:pt idx="53">
                  <c:v>18423.000000000098</c:v>
                </c:pt>
                <c:pt idx="54">
                  <c:v>18423</c:v>
                </c:pt>
                <c:pt idx="55">
                  <c:v>18423</c:v>
                </c:pt>
                <c:pt idx="56">
                  <c:v>18423</c:v>
                </c:pt>
                <c:pt idx="57">
                  <c:v>18423</c:v>
                </c:pt>
                <c:pt idx="58">
                  <c:v>18423</c:v>
                </c:pt>
                <c:pt idx="59">
                  <c:v>18423</c:v>
                </c:pt>
                <c:pt idx="60">
                  <c:v>18423</c:v>
                </c:pt>
                <c:pt idx="61">
                  <c:v>18423</c:v>
                </c:pt>
                <c:pt idx="62">
                  <c:v>18423</c:v>
                </c:pt>
                <c:pt idx="63">
                  <c:v>18423</c:v>
                </c:pt>
                <c:pt idx="64">
                  <c:v>18423</c:v>
                </c:pt>
                <c:pt idx="65">
                  <c:v>18423</c:v>
                </c:pt>
                <c:pt idx="66">
                  <c:v>18423</c:v>
                </c:pt>
                <c:pt idx="67">
                  <c:v>18423</c:v>
                </c:pt>
                <c:pt idx="68">
                  <c:v>18423</c:v>
                </c:pt>
                <c:pt idx="69">
                  <c:v>18423</c:v>
                </c:pt>
                <c:pt idx="70">
                  <c:v>18423</c:v>
                </c:pt>
                <c:pt idx="71">
                  <c:v>18423</c:v>
                </c:pt>
                <c:pt idx="72">
                  <c:v>18423</c:v>
                </c:pt>
                <c:pt idx="73">
                  <c:v>18423</c:v>
                </c:pt>
                <c:pt idx="74">
                  <c:v>18423</c:v>
                </c:pt>
                <c:pt idx="75">
                  <c:v>18423</c:v>
                </c:pt>
                <c:pt idx="76">
                  <c:v>18423</c:v>
                </c:pt>
                <c:pt idx="77">
                  <c:v>18423</c:v>
                </c:pt>
                <c:pt idx="78">
                  <c:v>18423</c:v>
                </c:pt>
                <c:pt idx="79">
                  <c:v>18423</c:v>
                </c:pt>
                <c:pt idx="80">
                  <c:v>18422.999999999902</c:v>
                </c:pt>
                <c:pt idx="81">
                  <c:v>18423.000000000498</c:v>
                </c:pt>
                <c:pt idx="82">
                  <c:v>18423</c:v>
                </c:pt>
                <c:pt idx="83">
                  <c:v>18422.999999998101</c:v>
                </c:pt>
                <c:pt idx="84">
                  <c:v>18423.000000014901</c:v>
                </c:pt>
                <c:pt idx="85">
                  <c:v>18423</c:v>
                </c:pt>
                <c:pt idx="86">
                  <c:v>18422.9999997616</c:v>
                </c:pt>
                <c:pt idx="87">
                  <c:v>18422.999999523199</c:v>
                </c:pt>
                <c:pt idx="88">
                  <c:v>18423.0000009537</c:v>
                </c:pt>
                <c:pt idx="89">
                  <c:v>18422.9999847412</c:v>
                </c:pt>
                <c:pt idx="90">
                  <c:v>5937.99999237061</c:v>
                </c:pt>
                <c:pt idx="91" formatCode="0.00E+00">
                  <c:v>7.62939453125E-6</c:v>
                </c:pt>
                <c:pt idx="92" formatCode="0.00E+00">
                  <c:v>9.5367431640625E-7</c:v>
                </c:pt>
                <c:pt idx="93" formatCode="0.00E+00">
                  <c:v>4.76837158203125E-7</c:v>
                </c:pt>
                <c:pt idx="94" formatCode="0.00E+00">
                  <c:v>1.19209289550781E-7</c:v>
                </c:pt>
                <c:pt idx="95" formatCode="0.00E+00">
                  <c:v>2.9802322387695299E-8</c:v>
                </c:pt>
                <c:pt idx="96" formatCode="0.00E+00">
                  <c:v>-7.4505805969238298E-9</c:v>
                </c:pt>
                <c:pt idx="97" formatCode="0.00E+00">
                  <c:v>-7.4505805969238298E-9</c:v>
                </c:pt>
                <c:pt idx="98" formatCode="0.00E+00">
                  <c:v>4.65661287307739E-10</c:v>
                </c:pt>
                <c:pt idx="99" formatCode="0.00E+00">
                  <c:v>-3.4924596548080398E-10</c:v>
                </c:pt>
                <c:pt idx="100">
                  <c:v>0</c:v>
                </c:pt>
                <c:pt idx="101" formatCode="0.00E+00">
                  <c:v>-1.45519152283669E-11</c:v>
                </c:pt>
                <c:pt idx="102">
                  <c:v>0</c:v>
                </c:pt>
                <c:pt idx="103" formatCode="0.00E+00">
                  <c:v>-2.7284841053187799E-12</c:v>
                </c:pt>
                <c:pt idx="104" formatCode="0.00E+00">
                  <c:v>-2.2737367544323201E-13</c:v>
                </c:pt>
                <c:pt idx="105" formatCode="0.00E+00">
                  <c:v>1.13686837721616E-13</c:v>
                </c:pt>
                <c:pt idx="106" formatCode="0.00E+00">
                  <c:v>2.8421709430404001E-14</c:v>
                </c:pt>
                <c:pt idx="107" formatCode="0.00E+00">
                  <c:v>-3.5527136788005001E-15</c:v>
                </c:pt>
                <c:pt idx="108" formatCode="0.00E+00">
                  <c:v>-2.66453525910038E-15</c:v>
                </c:pt>
                <c:pt idx="109" formatCode="0.00E+00">
                  <c:v>-4.4408920985006301E-16</c:v>
                </c:pt>
                <c:pt idx="110" formatCode="0.00E+00">
                  <c:v>5.5511151231257802E-17</c:v>
                </c:pt>
                <c:pt idx="111">
                  <c:v>0</c:v>
                </c:pt>
                <c:pt idx="112" formatCode="0.00E+00">
                  <c:v>1.38777878078145E-17</c:v>
                </c:pt>
                <c:pt idx="113" formatCode="0.00E+00">
                  <c:v>-3.46944695195361E-18</c:v>
                </c:pt>
                <c:pt idx="114" formatCode="0.00E+00">
                  <c:v>-8.6736173798840393E-19</c:v>
                </c:pt>
                <c:pt idx="115">
                  <c:v>0</c:v>
                </c:pt>
                <c:pt idx="116">
                  <c:v>0</c:v>
                </c:pt>
                <c:pt idx="117" formatCode="0.00E+00">
                  <c:v>6.7762635780343997E-21</c:v>
                </c:pt>
                <c:pt idx="118">
                  <c:v>0</c:v>
                </c:pt>
                <c:pt idx="119" formatCode="0.00E+00">
                  <c:v>-1.6940658945085999E-21</c:v>
                </c:pt>
                <c:pt idx="120" formatCode="0.00E+00">
                  <c:v>-4.2351647362714998E-22</c:v>
                </c:pt>
                <c:pt idx="121" formatCode="0.00E+00">
                  <c:v>1.0587911840678799E-22</c:v>
                </c:pt>
                <c:pt idx="122" formatCode="0.00E+00">
                  <c:v>-5.2939559203393795E-23</c:v>
                </c:pt>
                <c:pt idx="123">
                  <c:v>0</c:v>
                </c:pt>
                <c:pt idx="124" formatCode="0.00E+00">
                  <c:v>-8.2718061255302804E-25</c:v>
                </c:pt>
                <c:pt idx="125" formatCode="0.00E+00">
                  <c:v>4.1359030627651402E-25</c:v>
                </c:pt>
                <c:pt idx="126" formatCode="0.00E+00">
                  <c:v>5.1698788284564201E-26</c:v>
                </c:pt>
                <c:pt idx="127" formatCode="0.00E+00">
                  <c:v>-3.8774091213423201E-26</c:v>
                </c:pt>
                <c:pt idx="128" formatCode="0.00E+00">
                  <c:v>3.2311742677852601E-27</c:v>
                </c:pt>
                <c:pt idx="129" formatCode="0.00E+00">
                  <c:v>-1.29246970711411E-26</c:v>
                </c:pt>
                <c:pt idx="130">
                  <c:v>0</c:v>
                </c:pt>
                <c:pt idx="131" formatCode="0.00E+00">
                  <c:v>-1.03397576569128E-25</c:v>
                </c:pt>
                <c:pt idx="132" formatCode="0.00E+00">
                  <c:v>4.1359030627651402E-25</c:v>
                </c:pt>
                <c:pt idx="133" formatCode="0.00E+00">
                  <c:v>-4.9630836753181697E-24</c:v>
                </c:pt>
                <c:pt idx="134" formatCode="0.00E+00">
                  <c:v>1.32348898008484E-23</c:v>
                </c:pt>
                <c:pt idx="135">
                  <c:v>0</c:v>
                </c:pt>
                <c:pt idx="136" formatCode="0.00E+00">
                  <c:v>5.2939559203393799E-22</c:v>
                </c:pt>
                <c:pt idx="137" formatCode="0.00E+00">
                  <c:v>1.2705494208814499E-21</c:v>
                </c:pt>
                <c:pt idx="138" formatCode="0.00E+00">
                  <c:v>8.4703294725430004E-21</c:v>
                </c:pt>
                <c:pt idx="139" formatCode="0.00E+00">
                  <c:v>-1.3552527156068799E-20</c:v>
                </c:pt>
                <c:pt idx="140">
                  <c:v>0</c:v>
                </c:pt>
                <c:pt idx="141" formatCode="0.00E+00">
                  <c:v>1.0842021724855E-19</c:v>
                </c:pt>
                <c:pt idx="142" formatCode="0.00E+00">
                  <c:v>-4.3368086899420197E-19</c:v>
                </c:pt>
                <c:pt idx="143" formatCode="0.00E+00">
                  <c:v>-1.7347234759768102E-18</c:v>
                </c:pt>
                <c:pt idx="144">
                  <c:v>0</c:v>
                </c:pt>
                <c:pt idx="145">
                  <c:v>0</c:v>
                </c:pt>
                <c:pt idx="146">
                  <c:v>0</c:v>
                </c:pt>
                <c:pt idx="147" formatCode="0.00E+00">
                  <c:v>-4.4408920985006301E-16</c:v>
                </c:pt>
                <c:pt idx="148" formatCode="0.00E+00">
                  <c:v>-2.66453525910038E-15</c:v>
                </c:pt>
                <c:pt idx="149" formatCode="0.00E+00">
                  <c:v>3.5527136788005001E-15</c:v>
                </c:pt>
                <c:pt idx="150" formatCode="0.00E+00">
                  <c:v>-1.4210854715202001E-14</c:v>
                </c:pt>
                <c:pt idx="151" formatCode="0.00E+00">
                  <c:v>1.13686837721616E-13</c:v>
                </c:pt>
                <c:pt idx="152">
                  <c:v>0</c:v>
                </c:pt>
                <c:pt idx="153" formatCode="0.00E+00">
                  <c:v>-1.8189894035458601E-12</c:v>
                </c:pt>
                <c:pt idx="154" formatCode="0.00E+00">
                  <c:v>-3.6379788070917101E-12</c:v>
                </c:pt>
                <c:pt idx="155" formatCode="0.00E+00">
                  <c:v>4.3655745685100601E-11</c:v>
                </c:pt>
                <c:pt idx="156" formatCode="0.00E+00">
                  <c:v>8.7311491370201098E-11</c:v>
                </c:pt>
                <c:pt idx="157" formatCode="0.00E+00">
                  <c:v>-4.65661287307739E-10</c:v>
                </c:pt>
                <c:pt idx="158" formatCode="0.00E+00">
                  <c:v>-4.65661287307739E-10</c:v>
                </c:pt>
                <c:pt idx="159" formatCode="0.00E+00">
                  <c:v>-3.7252902984619099E-9</c:v>
                </c:pt>
                <c:pt idx="160" formatCode="0.00E+00">
                  <c:v>-7.4505805969238298E-9</c:v>
                </c:pt>
                <c:pt idx="161" formatCode="0.00E+00">
                  <c:v>2.9802322387695299E-8</c:v>
                </c:pt>
                <c:pt idx="162" formatCode="0.00E+00">
                  <c:v>-4.76837158203125E-7</c:v>
                </c:pt>
                <c:pt idx="163">
                  <c:v>100.000000476837</c:v>
                </c:pt>
                <c:pt idx="164">
                  <c:v>100.00000011920901</c:v>
                </c:pt>
                <c:pt idx="165">
                  <c:v>53.000000029802301</c:v>
                </c:pt>
                <c:pt idx="166">
                  <c:v>0</c:v>
                </c:pt>
                <c:pt idx="167">
                  <c:v>0</c:v>
                </c:pt>
                <c:pt idx="168" formatCode="0.00E+00">
                  <c:v>7.4505805969238294E-8</c:v>
                </c:pt>
                <c:pt idx="169" formatCode="0.00E+00">
                  <c:v>7.4505805969238298E-9</c:v>
                </c:pt>
                <c:pt idx="170" formatCode="0.00E+00">
                  <c:v>1.4901161193847699E-8</c:v>
                </c:pt>
                <c:pt idx="171" formatCode="0.00E+00">
                  <c:v>2.9802322387695299E-8</c:v>
                </c:pt>
                <c:pt idx="172">
                  <c:v>50.000000476837201</c:v>
                </c:pt>
                <c:pt idx="173">
                  <c:v>4.9999961853027299</c:v>
                </c:pt>
                <c:pt idx="174">
                  <c:v>2.0000228881835902</c:v>
                </c:pt>
                <c:pt idx="175">
                  <c:v>3001</c:v>
                </c:pt>
                <c:pt idx="176">
                  <c:v>6002.0001831054697</c:v>
                </c:pt>
                <c:pt idx="177">
                  <c:v>51008.000122070298</c:v>
                </c:pt>
                <c:pt idx="178">
                  <c:v>106515.999988556</c:v>
                </c:pt>
                <c:pt idx="179">
                  <c:v>169524.999998093</c:v>
                </c:pt>
                <c:pt idx="180">
                  <c:v>232534.00001525899</c:v>
                </c:pt>
                <c:pt idx="181">
                  <c:v>280540.99996948201</c:v>
                </c:pt>
                <c:pt idx="182">
                  <c:v>326044</c:v>
                </c:pt>
                <c:pt idx="183">
                  <c:v>326043.99993896502</c:v>
                </c:pt>
                <c:pt idx="184">
                  <c:v>326043.99996948201</c:v>
                </c:pt>
                <c:pt idx="185">
                  <c:v>326043.99998092698</c:v>
                </c:pt>
                <c:pt idx="186">
                  <c:v>326043.99999427801</c:v>
                </c:pt>
                <c:pt idx="187">
                  <c:v>326044.00000071502</c:v>
                </c:pt>
                <c:pt idx="188">
                  <c:v>326044.00000023801</c:v>
                </c:pt>
                <c:pt idx="189">
                  <c:v>326043.99999995501</c:v>
                </c:pt>
                <c:pt idx="190">
                  <c:v>326044.00000000698</c:v>
                </c:pt>
                <c:pt idx="191">
                  <c:v>326044</c:v>
                </c:pt>
                <c:pt idx="192">
                  <c:v>326043.99999999901</c:v>
                </c:pt>
                <c:pt idx="193">
                  <c:v>326044</c:v>
                </c:pt>
                <c:pt idx="194">
                  <c:v>326044</c:v>
                </c:pt>
                <c:pt idx="195">
                  <c:v>326044</c:v>
                </c:pt>
                <c:pt idx="196">
                  <c:v>326044</c:v>
                </c:pt>
                <c:pt idx="197">
                  <c:v>326044</c:v>
                </c:pt>
                <c:pt idx="198">
                  <c:v>326044</c:v>
                </c:pt>
                <c:pt idx="199">
                  <c:v>326044</c:v>
                </c:pt>
                <c:pt idx="200">
                  <c:v>326044</c:v>
                </c:pt>
                <c:pt idx="201">
                  <c:v>326044</c:v>
                </c:pt>
                <c:pt idx="202">
                  <c:v>326044</c:v>
                </c:pt>
                <c:pt idx="203">
                  <c:v>326044</c:v>
                </c:pt>
                <c:pt idx="204">
                  <c:v>326044</c:v>
                </c:pt>
                <c:pt idx="205">
                  <c:v>326044</c:v>
                </c:pt>
                <c:pt idx="206">
                  <c:v>326044</c:v>
                </c:pt>
                <c:pt idx="207">
                  <c:v>326044</c:v>
                </c:pt>
                <c:pt idx="208">
                  <c:v>326044</c:v>
                </c:pt>
                <c:pt idx="209">
                  <c:v>326044</c:v>
                </c:pt>
                <c:pt idx="210">
                  <c:v>326044</c:v>
                </c:pt>
                <c:pt idx="211">
                  <c:v>326044</c:v>
                </c:pt>
                <c:pt idx="212">
                  <c:v>312734</c:v>
                </c:pt>
                <c:pt idx="213">
                  <c:v>298315</c:v>
                </c:pt>
                <c:pt idx="214">
                  <c:v>296059</c:v>
                </c:pt>
                <c:pt idx="215">
                  <c:v>291192</c:v>
                </c:pt>
                <c:pt idx="216">
                  <c:v>286200</c:v>
                </c:pt>
              </c:numCache>
            </c:numRef>
          </c:val>
          <c:extLst>
            <c:ext xmlns:c16="http://schemas.microsoft.com/office/drawing/2014/chart" uri="{C3380CC4-5D6E-409C-BE32-E72D297353CC}">
              <c16:uniqueId val="{00000003-94C0-4187-A4D9-EF21CDF4377B}"/>
            </c:ext>
          </c:extLst>
        </c:ser>
        <c:dLbls>
          <c:showLegendKey val="0"/>
          <c:showVal val="0"/>
          <c:showCatName val="0"/>
          <c:showSerName val="0"/>
          <c:showPercent val="0"/>
          <c:showBubbleSize val="0"/>
        </c:dLbls>
        <c:gapWidth val="54"/>
        <c:overlap val="100"/>
        <c:axId val="774419232"/>
        <c:axId val="774417664"/>
      </c:barChart>
      <c:catAx>
        <c:axId val="774419232"/>
        <c:scaling>
          <c:orientation val="minMax"/>
        </c:scaling>
        <c:delete val="0"/>
        <c:axPos val="b"/>
        <c:numFmt formatCode="General" sourceLinked="0"/>
        <c:majorTickMark val="none"/>
        <c:minorTickMark val="none"/>
        <c:tickLblPos val="low"/>
        <c:txPr>
          <a:bodyPr/>
          <a:lstStyle/>
          <a:p>
            <a:pPr>
              <a:defRPr sz="1400" b="1" baseline="0">
                <a:latin typeface="+mj-lt"/>
              </a:defRPr>
            </a:pPr>
            <a:endParaRPr lang="en-US"/>
          </a:p>
        </c:txPr>
        <c:crossAx val="774417664"/>
        <c:crossesAt val="0"/>
        <c:auto val="0"/>
        <c:lblAlgn val="ctr"/>
        <c:lblOffset val="100"/>
        <c:tickLblSkip val="2"/>
        <c:tickMarkSkip val="1"/>
        <c:noMultiLvlLbl val="0"/>
      </c:catAx>
      <c:valAx>
        <c:axId val="774417664"/>
        <c:scaling>
          <c:orientation val="minMax"/>
          <c:max val="9000000"/>
          <c:min val="0"/>
        </c:scaling>
        <c:delete val="0"/>
        <c:axPos val="l"/>
        <c:numFmt formatCode="#,##0" sourceLinked="0"/>
        <c:majorTickMark val="out"/>
        <c:minorTickMark val="none"/>
        <c:tickLblPos val="low"/>
        <c:txPr>
          <a:bodyPr/>
          <a:lstStyle/>
          <a:p>
            <a:pPr>
              <a:defRPr sz="1400" b="1" baseline="0">
                <a:latin typeface="+mj-lt"/>
              </a:defRPr>
            </a:pPr>
            <a:endParaRPr lang="en-US"/>
          </a:p>
        </c:txPr>
        <c:crossAx val="774419232"/>
        <c:crosses val="autoZero"/>
        <c:crossBetween val="between"/>
        <c:dispUnits>
          <c:builtInUnit val="millions"/>
        </c:dispUnits>
      </c:valAx>
      <c:spPr>
        <a:noFill/>
        <a:ln w="25399">
          <a:noFill/>
        </a:ln>
      </c:spPr>
    </c:plotArea>
    <c:legend>
      <c:legendPos val="r"/>
      <c:legendEntry>
        <c:idx val="1"/>
        <c:txPr>
          <a:bodyPr/>
          <a:lstStyle/>
          <a:p>
            <a:pPr>
              <a:defRPr sz="1600" b="0" i="0" baseline="0">
                <a:latin typeface="+mj-lt"/>
              </a:defRPr>
            </a:pPr>
            <a:endParaRPr lang="en-US"/>
          </a:p>
        </c:txPr>
      </c:legendEntry>
      <c:legendEntry>
        <c:idx val="2"/>
        <c:txPr>
          <a:bodyPr/>
          <a:lstStyle/>
          <a:p>
            <a:pPr>
              <a:defRPr sz="1600" b="0" i="0" baseline="0">
                <a:latin typeface="+mj-lt"/>
              </a:defRPr>
            </a:pPr>
            <a:endParaRPr lang="en-US"/>
          </a:p>
        </c:txPr>
      </c:legendEntry>
      <c:legendEntry>
        <c:idx val="3"/>
        <c:txPr>
          <a:bodyPr/>
          <a:lstStyle/>
          <a:p>
            <a:pPr>
              <a:defRPr sz="1600" b="0" i="0" baseline="0">
                <a:latin typeface="+mj-lt"/>
              </a:defRPr>
            </a:pPr>
            <a:endParaRPr lang="en-US"/>
          </a:p>
        </c:txPr>
      </c:legendEntry>
      <c:layout>
        <c:manualLayout>
          <c:xMode val="edge"/>
          <c:yMode val="edge"/>
          <c:x val="9.2708581459391065E-2"/>
          <c:y val="6.5815081638360862E-2"/>
          <c:w val="0.47828561228553934"/>
          <c:h val="0.37051278341964916"/>
        </c:manualLayout>
      </c:layout>
      <c:overlay val="0"/>
      <c:txPr>
        <a:bodyPr/>
        <a:lstStyle/>
        <a:p>
          <a:pPr>
            <a:defRPr sz="1600" b="0" i="0" baseline="0">
              <a:latin typeface="+mj-lt"/>
            </a:defRPr>
          </a:pPr>
          <a:endParaRPr lang="en-US"/>
        </a:p>
      </c:txPr>
    </c:legend>
    <c:plotVisOnly val="1"/>
    <c:dispBlanksAs val="gap"/>
    <c:showDLblsOverMax val="0"/>
  </c:chart>
  <c:spPr>
    <a:solidFill>
      <a:srgbClr val="FFFFFF">
        <a:alpha val="0"/>
      </a:srgbClr>
    </a:solidFill>
    <a:ln>
      <a:noFill/>
    </a:ln>
  </c:spPr>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32165880291991E-2"/>
          <c:y val="2.3064680705049485E-2"/>
          <c:w val="0.83100782686595309"/>
          <c:h val="0.91290276917632485"/>
        </c:manualLayout>
      </c:layout>
      <c:lineChart>
        <c:grouping val="standard"/>
        <c:varyColors val="0"/>
        <c:ser>
          <c:idx val="2"/>
          <c:order val="0"/>
          <c:tx>
            <c:strRef>
              <c:f>Sheet1!$B$1</c:f>
              <c:strCache>
                <c:ptCount val="1"/>
                <c:pt idx="0">
                  <c:v>mave(hstm.us,3)</c:v>
                </c:pt>
              </c:strCache>
            </c:strRef>
          </c:tx>
          <c:spPr>
            <a:ln w="38100">
              <a:solidFill>
                <a:srgbClr val="0069AA"/>
              </a:solidFill>
            </a:ln>
          </c:spPr>
          <c:marker>
            <c:symbol val="none"/>
          </c:marker>
          <c:cat>
            <c:strRef>
              <c:f>Sheet1!$A$2:$A$202</c:f>
              <c:strCache>
                <c:ptCount val="97"/>
                <c:pt idx="0">
                  <c:v>'15</c:v>
                </c:pt>
                <c:pt idx="12">
                  <c:v>'16</c:v>
                </c:pt>
                <c:pt idx="24">
                  <c:v>'17</c:v>
                </c:pt>
                <c:pt idx="36">
                  <c:v>'18</c:v>
                </c:pt>
                <c:pt idx="48">
                  <c:v>'19</c:v>
                </c:pt>
                <c:pt idx="60">
                  <c:v>'20</c:v>
                </c:pt>
                <c:pt idx="72">
                  <c:v>'21</c:v>
                </c:pt>
                <c:pt idx="84">
                  <c:v>'22</c:v>
                </c:pt>
                <c:pt idx="96">
                  <c:v>'23</c:v>
                </c:pt>
              </c:strCache>
            </c:strRef>
          </c:cat>
          <c:val>
            <c:numRef>
              <c:f>Sheet1!$B$2:$B$98</c:f>
              <c:numCache>
                <c:formatCode>General</c:formatCode>
                <c:ptCount val="97"/>
                <c:pt idx="0">
                  <c:v>3.71</c:v>
                </c:pt>
                <c:pt idx="1">
                  <c:v>3.71</c:v>
                </c:pt>
                <c:pt idx="2">
                  <c:v>3.77</c:v>
                </c:pt>
                <c:pt idx="3">
                  <c:v>3.6720000000000002</c:v>
                </c:pt>
                <c:pt idx="4">
                  <c:v>3.84</c:v>
                </c:pt>
                <c:pt idx="5">
                  <c:v>3.9824999999999999</c:v>
                </c:pt>
                <c:pt idx="6">
                  <c:v>4.0460000000000003</c:v>
                </c:pt>
                <c:pt idx="7">
                  <c:v>3.9049999999999998</c:v>
                </c:pt>
                <c:pt idx="8">
                  <c:v>3.89</c:v>
                </c:pt>
                <c:pt idx="9">
                  <c:v>3.7959999999999998</c:v>
                </c:pt>
                <c:pt idx="10">
                  <c:v>3.9424999999999999</c:v>
                </c:pt>
                <c:pt idx="11">
                  <c:v>3.964</c:v>
                </c:pt>
                <c:pt idx="12">
                  <c:v>3.8725000000000001</c:v>
                </c:pt>
                <c:pt idx="13">
                  <c:v>3.66</c:v>
                </c:pt>
                <c:pt idx="14">
                  <c:v>3.694</c:v>
                </c:pt>
                <c:pt idx="15">
                  <c:v>3.605</c:v>
                </c:pt>
                <c:pt idx="16">
                  <c:v>3.6</c:v>
                </c:pt>
                <c:pt idx="17">
                  <c:v>3.5680000000000001</c:v>
                </c:pt>
                <c:pt idx="18">
                  <c:v>3.44</c:v>
                </c:pt>
                <c:pt idx="19">
                  <c:v>3.4350000000000001</c:v>
                </c:pt>
                <c:pt idx="20">
                  <c:v>3.46</c:v>
                </c:pt>
                <c:pt idx="21">
                  <c:v>3.47</c:v>
                </c:pt>
                <c:pt idx="22">
                  <c:v>3.77</c:v>
                </c:pt>
                <c:pt idx="23">
                  <c:v>4.1980000000000004</c:v>
                </c:pt>
                <c:pt idx="24">
                  <c:v>4.1500000000000004</c:v>
                </c:pt>
                <c:pt idx="25">
                  <c:v>4.1675000000000004</c:v>
                </c:pt>
                <c:pt idx="26">
                  <c:v>4.1959999999999997</c:v>
                </c:pt>
                <c:pt idx="27">
                  <c:v>4.0449999999999999</c:v>
                </c:pt>
                <c:pt idx="28">
                  <c:v>4.01</c:v>
                </c:pt>
                <c:pt idx="29">
                  <c:v>3.9039999999999999</c:v>
                </c:pt>
                <c:pt idx="30">
                  <c:v>3.9674999999999998</c:v>
                </c:pt>
                <c:pt idx="31">
                  <c:v>3.88</c:v>
                </c:pt>
                <c:pt idx="32">
                  <c:v>3.8050000000000002</c:v>
                </c:pt>
                <c:pt idx="33">
                  <c:v>3.895</c:v>
                </c:pt>
                <c:pt idx="34">
                  <c:v>3.9220000000000002</c:v>
                </c:pt>
                <c:pt idx="35">
                  <c:v>3.95</c:v>
                </c:pt>
                <c:pt idx="36">
                  <c:v>4.0324999999999998</c:v>
                </c:pt>
                <c:pt idx="37">
                  <c:v>4.33</c:v>
                </c:pt>
                <c:pt idx="38">
                  <c:v>4.444</c:v>
                </c:pt>
                <c:pt idx="39">
                  <c:v>4.4675000000000002</c:v>
                </c:pt>
                <c:pt idx="40">
                  <c:v>4.5860000000000003</c:v>
                </c:pt>
                <c:pt idx="41">
                  <c:v>4.57</c:v>
                </c:pt>
                <c:pt idx="42">
                  <c:v>4.5274999999999999</c:v>
                </c:pt>
                <c:pt idx="43">
                  <c:v>4.55</c:v>
                </c:pt>
                <c:pt idx="44">
                  <c:v>4.6275000000000004</c:v>
                </c:pt>
                <c:pt idx="45">
                  <c:v>4.83</c:v>
                </c:pt>
                <c:pt idx="46">
                  <c:v>4.8659999999999997</c:v>
                </c:pt>
                <c:pt idx="47">
                  <c:v>4.6375000000000002</c:v>
                </c:pt>
                <c:pt idx="48">
                  <c:v>4.4640000000000004</c:v>
                </c:pt>
                <c:pt idx="49">
                  <c:v>4.37</c:v>
                </c:pt>
                <c:pt idx="50">
                  <c:v>4.2649999999999997</c:v>
                </c:pt>
                <c:pt idx="51">
                  <c:v>4.1425000000000001</c:v>
                </c:pt>
                <c:pt idx="52">
                  <c:v>4.0720000000000001</c:v>
                </c:pt>
                <c:pt idx="53">
                  <c:v>3.8025000000000002</c:v>
                </c:pt>
                <c:pt idx="54">
                  <c:v>3.7650000000000001</c:v>
                </c:pt>
                <c:pt idx="55">
                  <c:v>3.6160000000000001</c:v>
                </c:pt>
                <c:pt idx="56">
                  <c:v>3.605</c:v>
                </c:pt>
                <c:pt idx="57">
                  <c:v>3.6880000000000002</c:v>
                </c:pt>
                <c:pt idx="58">
                  <c:v>3.6949999999999998</c:v>
                </c:pt>
                <c:pt idx="59">
                  <c:v>3.72</c:v>
                </c:pt>
                <c:pt idx="60">
                  <c:v>3.6240000000000001</c:v>
                </c:pt>
                <c:pt idx="61">
                  <c:v>3.4649999999999999</c:v>
                </c:pt>
                <c:pt idx="62">
                  <c:v>3.45</c:v>
                </c:pt>
                <c:pt idx="63">
                  <c:v>3.306</c:v>
                </c:pt>
                <c:pt idx="64">
                  <c:v>3.2324999999999999</c:v>
                </c:pt>
                <c:pt idx="65">
                  <c:v>3.1625000000000001</c:v>
                </c:pt>
                <c:pt idx="66">
                  <c:v>3.016</c:v>
                </c:pt>
                <c:pt idx="67">
                  <c:v>2.9350000000000001</c:v>
                </c:pt>
                <c:pt idx="68">
                  <c:v>2.89</c:v>
                </c:pt>
                <c:pt idx="69">
                  <c:v>2.8340000000000001</c:v>
                </c:pt>
                <c:pt idx="70">
                  <c:v>2.7650000000000001</c:v>
                </c:pt>
                <c:pt idx="71">
                  <c:v>2.6840000000000002</c:v>
                </c:pt>
                <c:pt idx="72">
                  <c:v>2.7349999999999999</c:v>
                </c:pt>
                <c:pt idx="73">
                  <c:v>2.81</c:v>
                </c:pt>
                <c:pt idx="74">
                  <c:v>3.0825</c:v>
                </c:pt>
                <c:pt idx="75">
                  <c:v>3.06</c:v>
                </c:pt>
                <c:pt idx="76">
                  <c:v>2.9624999999999999</c:v>
                </c:pt>
                <c:pt idx="77">
                  <c:v>2.9750000000000001</c:v>
                </c:pt>
                <c:pt idx="78">
                  <c:v>2.8679999999999999</c:v>
                </c:pt>
                <c:pt idx="79">
                  <c:v>2.8424999999999998</c:v>
                </c:pt>
                <c:pt idx="80">
                  <c:v>2.9</c:v>
                </c:pt>
                <c:pt idx="81">
                  <c:v>3.0674999999999999</c:v>
                </c:pt>
                <c:pt idx="82">
                  <c:v>3.0674999999999999</c:v>
                </c:pt>
                <c:pt idx="83">
                  <c:v>3.0979999999999999</c:v>
                </c:pt>
                <c:pt idx="84">
                  <c:v>3.4449999999999998</c:v>
                </c:pt>
                <c:pt idx="85">
                  <c:v>3.7625000000000002</c:v>
                </c:pt>
                <c:pt idx="86">
                  <c:v>4.1719999999999997</c:v>
                </c:pt>
                <c:pt idx="87">
                  <c:v>4.9824999999999999</c:v>
                </c:pt>
                <c:pt idx="88">
                  <c:v>5.23</c:v>
                </c:pt>
                <c:pt idx="89">
                  <c:v>5.5220000000000002</c:v>
                </c:pt>
                <c:pt idx="90">
                  <c:v>5.4124999999999996</c:v>
                </c:pt>
                <c:pt idx="91">
                  <c:v>5.2225000000000001</c:v>
                </c:pt>
                <c:pt idx="92">
                  <c:v>6.1120000000000001</c:v>
                </c:pt>
                <c:pt idx="93">
                  <c:v>6.9</c:v>
                </c:pt>
                <c:pt idx="94">
                  <c:v>6.8049999999999997</c:v>
                </c:pt>
                <c:pt idx="95">
                  <c:v>6.36</c:v>
                </c:pt>
                <c:pt idx="96">
                  <c:v>6.48</c:v>
                </c:pt>
              </c:numCache>
            </c:numRef>
          </c:val>
          <c:smooth val="0"/>
          <c:extLst>
            <c:ext xmlns:c16="http://schemas.microsoft.com/office/drawing/2014/chart" uri="{C3380CC4-5D6E-409C-BE32-E72D297353CC}">
              <c16:uniqueId val="{00000000-DF6D-40BC-B50F-ADEC85BDB424}"/>
            </c:ext>
          </c:extLst>
        </c:ser>
        <c:dLbls>
          <c:showLegendKey val="0"/>
          <c:showVal val="0"/>
          <c:showCatName val="0"/>
          <c:showSerName val="0"/>
          <c:showPercent val="0"/>
          <c:showBubbleSize val="0"/>
        </c:dLbls>
        <c:marker val="1"/>
        <c:smooth val="0"/>
        <c:axId val="769450536"/>
        <c:axId val="769450928"/>
      </c:lineChart>
      <c:lineChart>
        <c:grouping val="standard"/>
        <c:varyColors val="0"/>
        <c:ser>
          <c:idx val="1"/>
          <c:order val="1"/>
          <c:tx>
            <c:strRef>
              <c:f>Sheet1!$C$1</c:f>
              <c:strCache>
                <c:ptCount val="1"/>
                <c:pt idx="0">
                  <c:v>Interest Coverage Ratio</c:v>
                </c:pt>
              </c:strCache>
            </c:strRef>
          </c:tx>
          <c:spPr>
            <a:ln w="38100">
              <a:solidFill>
                <a:srgbClr val="F58025"/>
              </a:solidFill>
            </a:ln>
          </c:spPr>
          <c:marker>
            <c:symbol val="none"/>
          </c:marker>
          <c:cat>
            <c:strRef>
              <c:f>Sheet1!$A$2:$A$98</c:f>
              <c:strCache>
                <c:ptCount val="97"/>
                <c:pt idx="0">
                  <c:v>'15</c:v>
                </c:pt>
                <c:pt idx="12">
                  <c:v>'16</c:v>
                </c:pt>
                <c:pt idx="24">
                  <c:v>'17</c:v>
                </c:pt>
                <c:pt idx="36">
                  <c:v>'18</c:v>
                </c:pt>
                <c:pt idx="48">
                  <c:v>'19</c:v>
                </c:pt>
                <c:pt idx="60">
                  <c:v>'20</c:v>
                </c:pt>
                <c:pt idx="72">
                  <c:v>'21</c:v>
                </c:pt>
                <c:pt idx="84">
                  <c:v>'22</c:v>
                </c:pt>
                <c:pt idx="96">
                  <c:v>'23</c:v>
                </c:pt>
              </c:strCache>
            </c:strRef>
          </c:cat>
          <c:val>
            <c:numRef>
              <c:f>Sheet1!$C$2:$C$98</c:f>
              <c:numCache>
                <c:formatCode>General</c:formatCode>
                <c:ptCount val="97"/>
                <c:pt idx="0">
                  <c:v>4.3600000000000003</c:v>
                </c:pt>
                <c:pt idx="1">
                  <c:v>4.5</c:v>
                </c:pt>
                <c:pt idx="2">
                  <c:v>4.63</c:v>
                </c:pt>
                <c:pt idx="3">
                  <c:v>4.57</c:v>
                </c:pt>
                <c:pt idx="4">
                  <c:v>4.6500000000000004</c:v>
                </c:pt>
                <c:pt idx="5">
                  <c:v>4.7300000000000004</c:v>
                </c:pt>
                <c:pt idx="6">
                  <c:v>4.8099999999999996</c:v>
                </c:pt>
                <c:pt idx="7">
                  <c:v>4.74</c:v>
                </c:pt>
                <c:pt idx="8">
                  <c:v>4.8</c:v>
                </c:pt>
                <c:pt idx="9">
                  <c:v>4.68</c:v>
                </c:pt>
                <c:pt idx="10">
                  <c:v>4.2</c:v>
                </c:pt>
                <c:pt idx="11">
                  <c:v>4.8099999999999996</c:v>
                </c:pt>
                <c:pt idx="12">
                  <c:v>4.82</c:v>
                </c:pt>
                <c:pt idx="13">
                  <c:v>4.66</c:v>
                </c:pt>
                <c:pt idx="14">
                  <c:v>4.7300000000000004</c:v>
                </c:pt>
                <c:pt idx="15">
                  <c:v>4.8600000000000003</c:v>
                </c:pt>
                <c:pt idx="16">
                  <c:v>4.82</c:v>
                </c:pt>
                <c:pt idx="17">
                  <c:v>4.8499999999999996</c:v>
                </c:pt>
                <c:pt idx="18">
                  <c:v>4.7699999999999996</c:v>
                </c:pt>
                <c:pt idx="19">
                  <c:v>4.78</c:v>
                </c:pt>
                <c:pt idx="20">
                  <c:v>4.8499999999999996</c:v>
                </c:pt>
                <c:pt idx="21">
                  <c:v>4.9400000000000004</c:v>
                </c:pt>
                <c:pt idx="22">
                  <c:v>4.88</c:v>
                </c:pt>
                <c:pt idx="23">
                  <c:v>4.9000000000000004</c:v>
                </c:pt>
                <c:pt idx="24">
                  <c:v>5.04</c:v>
                </c:pt>
                <c:pt idx="25">
                  <c:v>4.84</c:v>
                </c:pt>
                <c:pt idx="26">
                  <c:v>4.9800000000000004</c:v>
                </c:pt>
                <c:pt idx="27">
                  <c:v>4.9400000000000004</c:v>
                </c:pt>
                <c:pt idx="28">
                  <c:v>4.95</c:v>
                </c:pt>
                <c:pt idx="29">
                  <c:v>4.87</c:v>
                </c:pt>
                <c:pt idx="30">
                  <c:v>4.8499999999999996</c:v>
                </c:pt>
                <c:pt idx="31">
                  <c:v>4.7699999999999996</c:v>
                </c:pt>
                <c:pt idx="32">
                  <c:v>4.84</c:v>
                </c:pt>
                <c:pt idx="33">
                  <c:v>4.84</c:v>
                </c:pt>
                <c:pt idx="34">
                  <c:v>4.9800000000000004</c:v>
                </c:pt>
                <c:pt idx="35">
                  <c:v>4.95</c:v>
                </c:pt>
                <c:pt idx="36">
                  <c:v>4.8</c:v>
                </c:pt>
                <c:pt idx="37">
                  <c:v>4.88</c:v>
                </c:pt>
                <c:pt idx="38">
                  <c:v>4.91</c:v>
                </c:pt>
                <c:pt idx="39">
                  <c:v>4.84</c:v>
                </c:pt>
                <c:pt idx="40">
                  <c:v>4.82</c:v>
                </c:pt>
                <c:pt idx="41">
                  <c:v>4.83</c:v>
                </c:pt>
                <c:pt idx="42">
                  <c:v>4.78</c:v>
                </c:pt>
                <c:pt idx="43">
                  <c:v>4.71</c:v>
                </c:pt>
                <c:pt idx="44">
                  <c:v>4.62</c:v>
                </c:pt>
                <c:pt idx="45">
                  <c:v>4.57</c:v>
                </c:pt>
                <c:pt idx="46">
                  <c:v>4.5999999999999996</c:v>
                </c:pt>
                <c:pt idx="47">
                  <c:v>4.47</c:v>
                </c:pt>
                <c:pt idx="48">
                  <c:v>4.41</c:v>
                </c:pt>
                <c:pt idx="49">
                  <c:v>4.7300000000000004</c:v>
                </c:pt>
                <c:pt idx="50">
                  <c:v>4.6900000000000004</c:v>
                </c:pt>
                <c:pt idx="51">
                  <c:v>4.74</c:v>
                </c:pt>
                <c:pt idx="52">
                  <c:v>4.87</c:v>
                </c:pt>
                <c:pt idx="53">
                  <c:v>4.8099999999999996</c:v>
                </c:pt>
                <c:pt idx="54">
                  <c:v>4.8499999999999996</c:v>
                </c:pt>
                <c:pt idx="55">
                  <c:v>4.88</c:v>
                </c:pt>
                <c:pt idx="56">
                  <c:v>4.7300000000000004</c:v>
                </c:pt>
                <c:pt idx="57">
                  <c:v>4.71</c:v>
                </c:pt>
                <c:pt idx="58">
                  <c:v>4.6900000000000004</c:v>
                </c:pt>
                <c:pt idx="59">
                  <c:v>4.84</c:v>
                </c:pt>
                <c:pt idx="60">
                  <c:v>4.82</c:v>
                </c:pt>
                <c:pt idx="61">
                  <c:v>5.04</c:v>
                </c:pt>
                <c:pt idx="62">
                  <c:v>4.83</c:v>
                </c:pt>
                <c:pt idx="63">
                  <c:v>4.05</c:v>
                </c:pt>
                <c:pt idx="64">
                  <c:v>3.72</c:v>
                </c:pt>
                <c:pt idx="65">
                  <c:v>4.38</c:v>
                </c:pt>
                <c:pt idx="66">
                  <c:v>5.35</c:v>
                </c:pt>
                <c:pt idx="67">
                  <c:v>5.41</c:v>
                </c:pt>
                <c:pt idx="68">
                  <c:v>5.69</c:v>
                </c:pt>
                <c:pt idx="69">
                  <c:v>5.86</c:v>
                </c:pt>
                <c:pt idx="70">
                  <c:v>5.76</c:v>
                </c:pt>
                <c:pt idx="71">
                  <c:v>5.8</c:v>
                </c:pt>
                <c:pt idx="72">
                  <c:v>5.9</c:v>
                </c:pt>
                <c:pt idx="73">
                  <c:v>5.47</c:v>
                </c:pt>
                <c:pt idx="74">
                  <c:v>5.33</c:v>
                </c:pt>
                <c:pt idx="75">
                  <c:v>5.24</c:v>
                </c:pt>
                <c:pt idx="76">
                  <c:v>5.2</c:v>
                </c:pt>
                <c:pt idx="77">
                  <c:v>5.24</c:v>
                </c:pt>
                <c:pt idx="78">
                  <c:v>5.32</c:v>
                </c:pt>
                <c:pt idx="79">
                  <c:v>5.3</c:v>
                </c:pt>
                <c:pt idx="80">
                  <c:v>5.48</c:v>
                </c:pt>
                <c:pt idx="81">
                  <c:v>5.5</c:v>
                </c:pt>
                <c:pt idx="82">
                  <c:v>5.63</c:v>
                </c:pt>
                <c:pt idx="83">
                  <c:v>5.41</c:v>
                </c:pt>
                <c:pt idx="84">
                  <c:v>5.75</c:v>
                </c:pt>
                <c:pt idx="85">
                  <c:v>5.27</c:v>
                </c:pt>
                <c:pt idx="86">
                  <c:v>5.12</c:v>
                </c:pt>
                <c:pt idx="87">
                  <c:v>4.9800000000000004</c:v>
                </c:pt>
                <c:pt idx="88">
                  <c:v>4.8</c:v>
                </c:pt>
                <c:pt idx="89">
                  <c:v>4.5599999999999996</c:v>
                </c:pt>
                <c:pt idx="90">
                  <c:v>4.32</c:v>
                </c:pt>
                <c:pt idx="91">
                  <c:v>4.26</c:v>
                </c:pt>
                <c:pt idx="92">
                  <c:v>4.22</c:v>
                </c:pt>
                <c:pt idx="93">
                  <c:v>3.95</c:v>
                </c:pt>
                <c:pt idx="94">
                  <c:v>3.65</c:v>
                </c:pt>
              </c:numCache>
            </c:numRef>
          </c:val>
          <c:smooth val="0"/>
          <c:extLst>
            <c:ext xmlns:c16="http://schemas.microsoft.com/office/drawing/2014/chart" uri="{C3380CC4-5D6E-409C-BE32-E72D297353CC}">
              <c16:uniqueId val="{00000001-DF6D-40BC-B50F-ADEC85BDB424}"/>
            </c:ext>
          </c:extLst>
        </c:ser>
        <c:dLbls>
          <c:showLegendKey val="0"/>
          <c:showVal val="0"/>
          <c:showCatName val="0"/>
          <c:showSerName val="0"/>
          <c:showPercent val="0"/>
          <c:showBubbleSize val="0"/>
        </c:dLbls>
        <c:marker val="1"/>
        <c:smooth val="0"/>
        <c:axId val="1935166527"/>
        <c:axId val="1935168191"/>
      </c:lineChart>
      <c:catAx>
        <c:axId val="769450536"/>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aseline="0"/>
            </a:pPr>
            <a:endParaRPr lang="en-US"/>
          </a:p>
        </c:txPr>
        <c:crossAx val="769450928"/>
        <c:crossesAt val="0"/>
        <c:auto val="1"/>
        <c:lblAlgn val="ctr"/>
        <c:lblOffset val="100"/>
        <c:tickLblSkip val="12"/>
        <c:tickMarkSkip val="3"/>
        <c:noMultiLvlLbl val="0"/>
      </c:catAx>
      <c:valAx>
        <c:axId val="769450928"/>
        <c:scaling>
          <c:orientation val="minMax"/>
          <c:max val="7.5"/>
          <c:min val="2.5"/>
        </c:scaling>
        <c:delete val="0"/>
        <c:axPos val="l"/>
        <c:numFmt formatCode="#,##0.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69450536"/>
        <c:crosses val="autoZero"/>
        <c:crossBetween val="between"/>
      </c:valAx>
      <c:valAx>
        <c:axId val="1935168191"/>
        <c:scaling>
          <c:orientation val="minMax"/>
          <c:max val="6"/>
          <c:min val="3.5"/>
        </c:scaling>
        <c:delete val="0"/>
        <c:axPos val="r"/>
        <c:numFmt formatCode="#,##0.0" sourceLinked="0"/>
        <c:majorTickMark val="out"/>
        <c:minorTickMark val="none"/>
        <c:tickLblPos val="nextTo"/>
        <c:txPr>
          <a:bodyPr/>
          <a:lstStyle/>
          <a:p>
            <a:pPr>
              <a:defRPr sz="1400" baseline="0"/>
            </a:pPr>
            <a:endParaRPr lang="en-US"/>
          </a:p>
        </c:txPr>
        <c:crossAx val="1935166527"/>
        <c:crosses val="max"/>
        <c:crossBetween val="between"/>
      </c:valAx>
      <c:catAx>
        <c:axId val="1935166527"/>
        <c:scaling>
          <c:orientation val="minMax"/>
        </c:scaling>
        <c:delete val="1"/>
        <c:axPos val="b"/>
        <c:numFmt formatCode="General" sourceLinked="1"/>
        <c:majorTickMark val="out"/>
        <c:minorTickMark val="none"/>
        <c:tickLblPos val="nextTo"/>
        <c:crossAx val="1935168191"/>
        <c:crosses val="autoZero"/>
        <c:auto val="1"/>
        <c:lblAlgn val="ctr"/>
        <c:lblOffset val="100"/>
        <c:noMultiLvlLbl val="0"/>
      </c:catAx>
      <c:spPr>
        <a:noFill/>
        <a:ln w="23707">
          <a:noFill/>
        </a:ln>
      </c:spPr>
    </c:plotArea>
    <c:plotVisOnly val="1"/>
    <c:dispBlanksAs val="gap"/>
    <c:showDLblsOverMax val="0"/>
  </c:chart>
  <c:spPr>
    <a:noFill/>
    <a:ln>
      <a:noFill/>
    </a:ln>
  </c:spPr>
  <c:txPr>
    <a:bodyPr/>
    <a:lstStyle/>
    <a:p>
      <a:pPr>
        <a:defRPr sz="1702"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94451250411482E-2"/>
          <c:y val="6.8955887959094977E-2"/>
          <c:w val="0.91474845049749542"/>
          <c:h val="0.84130889376532858"/>
        </c:manualLayout>
      </c:layout>
      <c:lineChart>
        <c:grouping val="standard"/>
        <c:varyColors val="0"/>
        <c:ser>
          <c:idx val="2"/>
          <c:order val="0"/>
          <c:spPr>
            <a:ln w="38100">
              <a:solidFill>
                <a:srgbClr val="0069AA"/>
              </a:solidFill>
            </a:ln>
          </c:spPr>
          <c:marker>
            <c:symbol val="none"/>
          </c:marker>
          <c:dPt>
            <c:idx val="6"/>
            <c:bubble3D val="0"/>
            <c:extLst>
              <c:ext xmlns:c16="http://schemas.microsoft.com/office/drawing/2014/chart" uri="{C3380CC4-5D6E-409C-BE32-E72D297353CC}">
                <c16:uniqueId val="{00000000-6DB6-48D0-BD80-756A9601EDFA}"/>
              </c:ext>
            </c:extLst>
          </c:dPt>
          <c:dPt>
            <c:idx val="11"/>
            <c:bubble3D val="0"/>
            <c:extLst>
              <c:ext xmlns:c16="http://schemas.microsoft.com/office/drawing/2014/chart" uri="{C3380CC4-5D6E-409C-BE32-E72D297353CC}">
                <c16:uniqueId val="{00000001-6DB6-48D0-BD80-756A9601EDFA}"/>
              </c:ext>
            </c:extLst>
          </c:dPt>
          <c:dPt>
            <c:idx val="13"/>
            <c:bubble3D val="0"/>
            <c:extLst>
              <c:ext xmlns:c16="http://schemas.microsoft.com/office/drawing/2014/chart" uri="{C3380CC4-5D6E-409C-BE32-E72D297353CC}">
                <c16:uniqueId val="{00000003-6DB6-48D0-BD80-756A9601EDFA}"/>
              </c:ext>
            </c:extLst>
          </c:dPt>
          <c:dPt>
            <c:idx val="14"/>
            <c:bubble3D val="0"/>
            <c:extLst>
              <c:ext xmlns:c16="http://schemas.microsoft.com/office/drawing/2014/chart" uri="{C3380CC4-5D6E-409C-BE32-E72D297353CC}">
                <c16:uniqueId val="{00000005-D03F-4041-8938-86EFAF3E5F44}"/>
              </c:ext>
            </c:extLst>
          </c:dPt>
          <c:dLbls>
            <c:delete val="1"/>
          </c:dLbls>
          <c:cat>
            <c:strRef>
              <c:f>Sheet1!$A$24:$A$840</c:f>
              <c:strCache>
                <c:ptCount val="781"/>
                <c:pt idx="0">
                  <c:v>'55</c:v>
                </c:pt>
                <c:pt idx="60">
                  <c:v>'60</c:v>
                </c:pt>
                <c:pt idx="120">
                  <c:v>'65</c:v>
                </c:pt>
                <c:pt idx="180">
                  <c:v>'70</c:v>
                </c:pt>
                <c:pt idx="240">
                  <c:v>'75</c:v>
                </c:pt>
                <c:pt idx="300">
                  <c:v>'80</c:v>
                </c:pt>
                <c:pt idx="360">
                  <c:v>'85</c:v>
                </c:pt>
                <c:pt idx="420">
                  <c:v>'90</c:v>
                </c:pt>
                <c:pt idx="480">
                  <c:v>'95</c:v>
                </c:pt>
                <c:pt idx="540">
                  <c:v>'00</c:v>
                </c:pt>
                <c:pt idx="600">
                  <c:v>'05</c:v>
                </c:pt>
                <c:pt idx="660">
                  <c:v>'10</c:v>
                </c:pt>
                <c:pt idx="720">
                  <c:v>'15</c:v>
                </c:pt>
                <c:pt idx="756">
                  <c:v>'18</c:v>
                </c:pt>
                <c:pt idx="768">
                  <c:v>'19</c:v>
                </c:pt>
                <c:pt idx="780">
                  <c:v>'20</c:v>
                </c:pt>
              </c:strCache>
            </c:strRef>
          </c:cat>
          <c:val>
            <c:numRef>
              <c:f>Sheet1!$B$24:$B$840</c:f>
              <c:numCache>
                <c:formatCode>General</c:formatCode>
                <c:ptCount val="817"/>
                <c:pt idx="0">
                  <c:v>1.39</c:v>
                </c:pt>
                <c:pt idx="1">
                  <c:v>1.48</c:v>
                </c:pt>
                <c:pt idx="2">
                  <c:v>1.4</c:v>
                </c:pt>
                <c:pt idx="3">
                  <c:v>1.1599999999999999</c:v>
                </c:pt>
                <c:pt idx="4">
                  <c:v>1.31</c:v>
                </c:pt>
                <c:pt idx="5">
                  <c:v>1.37</c:v>
                </c:pt>
                <c:pt idx="6">
                  <c:v>1.3</c:v>
                </c:pt>
                <c:pt idx="7">
                  <c:v>1.07</c:v>
                </c:pt>
                <c:pt idx="8">
                  <c:v>0.9</c:v>
                </c:pt>
                <c:pt idx="9">
                  <c:v>0.65</c:v>
                </c:pt>
                <c:pt idx="10">
                  <c:v>0.65</c:v>
                </c:pt>
                <c:pt idx="11">
                  <c:v>0.42</c:v>
                </c:pt>
                <c:pt idx="12">
                  <c:v>0.49</c:v>
                </c:pt>
                <c:pt idx="13">
                  <c:v>0.52</c:v>
                </c:pt>
                <c:pt idx="14">
                  <c:v>0.71</c:v>
                </c:pt>
                <c:pt idx="15">
                  <c:v>0.57999999999999996</c:v>
                </c:pt>
                <c:pt idx="16">
                  <c:v>0.46</c:v>
                </c:pt>
                <c:pt idx="17">
                  <c:v>0.51</c:v>
                </c:pt>
                <c:pt idx="18">
                  <c:v>0.8</c:v>
                </c:pt>
                <c:pt idx="19">
                  <c:v>0.73</c:v>
                </c:pt>
                <c:pt idx="20">
                  <c:v>0.54</c:v>
                </c:pt>
                <c:pt idx="21">
                  <c:v>0.44</c:v>
                </c:pt>
                <c:pt idx="22">
                  <c:v>0.5</c:v>
                </c:pt>
                <c:pt idx="23">
                  <c:v>0.38</c:v>
                </c:pt>
                <c:pt idx="24">
                  <c:v>0.35</c:v>
                </c:pt>
                <c:pt idx="25">
                  <c:v>0.24</c:v>
                </c:pt>
                <c:pt idx="26">
                  <c:v>0.33</c:v>
                </c:pt>
                <c:pt idx="27">
                  <c:v>0.41</c:v>
                </c:pt>
                <c:pt idx="28">
                  <c:v>0.54</c:v>
                </c:pt>
                <c:pt idx="29">
                  <c:v>0.51</c:v>
                </c:pt>
                <c:pt idx="30">
                  <c:v>0.77</c:v>
                </c:pt>
                <c:pt idx="31">
                  <c:v>0.56000000000000005</c:v>
                </c:pt>
                <c:pt idx="32">
                  <c:v>0.39</c:v>
                </c:pt>
                <c:pt idx="33">
                  <c:v>0.39</c:v>
                </c:pt>
                <c:pt idx="34">
                  <c:v>0.41</c:v>
                </c:pt>
                <c:pt idx="35">
                  <c:v>0.17</c:v>
                </c:pt>
                <c:pt idx="36">
                  <c:v>0.65</c:v>
                </c:pt>
                <c:pt idx="37">
                  <c:v>1.52</c:v>
                </c:pt>
                <c:pt idx="38">
                  <c:v>1.68</c:v>
                </c:pt>
                <c:pt idx="39">
                  <c:v>1.75</c:v>
                </c:pt>
                <c:pt idx="40">
                  <c:v>2.0099999999999998</c:v>
                </c:pt>
                <c:pt idx="41">
                  <c:v>2.14</c:v>
                </c:pt>
                <c:pt idx="42">
                  <c:v>2.29</c:v>
                </c:pt>
                <c:pt idx="43">
                  <c:v>1.85</c:v>
                </c:pt>
                <c:pt idx="44">
                  <c:v>1.32</c:v>
                </c:pt>
                <c:pt idx="45">
                  <c:v>1.17</c:v>
                </c:pt>
                <c:pt idx="46">
                  <c:v>1.07</c:v>
                </c:pt>
                <c:pt idx="47">
                  <c:v>1.0900000000000001</c:v>
                </c:pt>
                <c:pt idx="48">
                  <c:v>1.2</c:v>
                </c:pt>
                <c:pt idx="49">
                  <c:v>1.26</c:v>
                </c:pt>
                <c:pt idx="50">
                  <c:v>1.19</c:v>
                </c:pt>
                <c:pt idx="51">
                  <c:v>1.17</c:v>
                </c:pt>
                <c:pt idx="52">
                  <c:v>1.47</c:v>
                </c:pt>
                <c:pt idx="53">
                  <c:v>1.1299999999999999</c:v>
                </c:pt>
                <c:pt idx="54">
                  <c:v>1.2</c:v>
                </c:pt>
                <c:pt idx="55">
                  <c:v>1.05</c:v>
                </c:pt>
                <c:pt idx="56">
                  <c:v>0.64</c:v>
                </c:pt>
                <c:pt idx="57">
                  <c:v>0.48</c:v>
                </c:pt>
                <c:pt idx="58">
                  <c:v>0.38</c:v>
                </c:pt>
                <c:pt idx="59">
                  <c:v>0.2</c:v>
                </c:pt>
                <c:pt idx="60">
                  <c:v>0.37</c:v>
                </c:pt>
                <c:pt idx="61">
                  <c:v>0.53</c:v>
                </c:pt>
                <c:pt idx="62">
                  <c:v>0.94</c:v>
                </c:pt>
                <c:pt idx="63">
                  <c:v>1.05</c:v>
                </c:pt>
                <c:pt idx="64">
                  <c:v>1.06</c:v>
                </c:pt>
                <c:pt idx="65">
                  <c:v>1.69</c:v>
                </c:pt>
                <c:pt idx="66">
                  <c:v>1.6</c:v>
                </c:pt>
                <c:pt idx="67">
                  <c:v>1.5</c:v>
                </c:pt>
                <c:pt idx="68">
                  <c:v>1.32</c:v>
                </c:pt>
                <c:pt idx="69">
                  <c:v>1.59</c:v>
                </c:pt>
                <c:pt idx="70">
                  <c:v>1.56</c:v>
                </c:pt>
                <c:pt idx="71">
                  <c:v>1.59</c:v>
                </c:pt>
                <c:pt idx="72">
                  <c:v>1.6</c:v>
                </c:pt>
                <c:pt idx="73">
                  <c:v>1.36</c:v>
                </c:pt>
                <c:pt idx="74">
                  <c:v>1.35</c:v>
                </c:pt>
                <c:pt idx="75">
                  <c:v>1.49</c:v>
                </c:pt>
                <c:pt idx="76">
                  <c:v>1.42</c:v>
                </c:pt>
                <c:pt idx="77">
                  <c:v>1.55</c:v>
                </c:pt>
                <c:pt idx="78">
                  <c:v>1.68</c:v>
                </c:pt>
                <c:pt idx="79">
                  <c:v>1.65</c:v>
                </c:pt>
                <c:pt idx="80">
                  <c:v>1.7</c:v>
                </c:pt>
                <c:pt idx="81">
                  <c:v>1.62</c:v>
                </c:pt>
                <c:pt idx="82">
                  <c:v>1.46</c:v>
                </c:pt>
                <c:pt idx="83">
                  <c:v>1.46</c:v>
                </c:pt>
                <c:pt idx="84">
                  <c:v>1.36</c:v>
                </c:pt>
                <c:pt idx="85">
                  <c:v>1.31</c:v>
                </c:pt>
                <c:pt idx="86">
                  <c:v>1.21</c:v>
                </c:pt>
                <c:pt idx="87">
                  <c:v>1.1100000000000001</c:v>
                </c:pt>
                <c:pt idx="88">
                  <c:v>1.18</c:v>
                </c:pt>
                <c:pt idx="89">
                  <c:v>1.18</c:v>
                </c:pt>
                <c:pt idx="90">
                  <c:v>1.0900000000000001</c:v>
                </c:pt>
                <c:pt idx="91">
                  <c:v>1.1599999999999999</c:v>
                </c:pt>
                <c:pt idx="92">
                  <c:v>1.2</c:v>
                </c:pt>
                <c:pt idx="93">
                  <c:v>1.19</c:v>
                </c:pt>
                <c:pt idx="94">
                  <c:v>1.0900000000000001</c:v>
                </c:pt>
                <c:pt idx="95">
                  <c:v>0.99</c:v>
                </c:pt>
                <c:pt idx="96">
                  <c:v>0.92</c:v>
                </c:pt>
                <c:pt idx="97">
                  <c:v>1</c:v>
                </c:pt>
                <c:pt idx="98">
                  <c:v>1.04</c:v>
                </c:pt>
                <c:pt idx="99">
                  <c:v>1.07</c:v>
                </c:pt>
                <c:pt idx="100">
                  <c:v>1</c:v>
                </c:pt>
                <c:pt idx="101">
                  <c:v>1</c:v>
                </c:pt>
                <c:pt idx="102">
                  <c:v>0.83999999999999897</c:v>
                </c:pt>
                <c:pt idx="103">
                  <c:v>0.68</c:v>
                </c:pt>
                <c:pt idx="104">
                  <c:v>0.7</c:v>
                </c:pt>
                <c:pt idx="105">
                  <c:v>0.66</c:v>
                </c:pt>
                <c:pt idx="106">
                  <c:v>0.6</c:v>
                </c:pt>
                <c:pt idx="107">
                  <c:v>0.61</c:v>
                </c:pt>
                <c:pt idx="108">
                  <c:v>0.65</c:v>
                </c:pt>
                <c:pt idx="109">
                  <c:v>0.62000000000000099</c:v>
                </c:pt>
                <c:pt idx="110">
                  <c:v>0.68</c:v>
                </c:pt>
                <c:pt idx="111">
                  <c:v>0.76</c:v>
                </c:pt>
                <c:pt idx="112">
                  <c:v>0.72</c:v>
                </c:pt>
                <c:pt idx="113">
                  <c:v>0.69</c:v>
                </c:pt>
                <c:pt idx="114">
                  <c:v>0.73</c:v>
                </c:pt>
                <c:pt idx="115">
                  <c:v>0.69</c:v>
                </c:pt>
                <c:pt idx="116">
                  <c:v>0.67</c:v>
                </c:pt>
                <c:pt idx="117">
                  <c:v>0.62000000000000099</c:v>
                </c:pt>
                <c:pt idx="118">
                  <c:v>0.51</c:v>
                </c:pt>
                <c:pt idx="119">
                  <c:v>0.34</c:v>
                </c:pt>
                <c:pt idx="120">
                  <c:v>0.38250000000000001</c:v>
                </c:pt>
                <c:pt idx="121">
                  <c:v>0.280555555555555</c:v>
                </c:pt>
                <c:pt idx="122">
                  <c:v>0.28086956521739098</c:v>
                </c:pt>
                <c:pt idx="123">
                  <c:v>0.27714285714285702</c:v>
                </c:pt>
                <c:pt idx="124">
                  <c:v>0.32150000000000001</c:v>
                </c:pt>
                <c:pt idx="125">
                  <c:v>0.40863636363636402</c:v>
                </c:pt>
                <c:pt idx="126">
                  <c:v>0.36952380952380998</c:v>
                </c:pt>
                <c:pt idx="127">
                  <c:v>0.40954545454545399</c:v>
                </c:pt>
                <c:pt idx="128">
                  <c:v>0.36666666666666697</c:v>
                </c:pt>
                <c:pt idx="129">
                  <c:v>0.32350000000000001</c:v>
                </c:pt>
                <c:pt idx="130">
                  <c:v>0.36105263157894701</c:v>
                </c:pt>
                <c:pt idx="131">
                  <c:v>0.232727272727273</c:v>
                </c:pt>
                <c:pt idx="132">
                  <c:v>2.5714285714285801E-2</c:v>
                </c:pt>
                <c:pt idx="133">
                  <c:v>0.18052631578947401</c:v>
                </c:pt>
                <c:pt idx="134">
                  <c:v>0.28695652173913</c:v>
                </c:pt>
                <c:pt idx="135">
                  <c:v>0.13200000000000001</c:v>
                </c:pt>
                <c:pt idx="136">
                  <c:v>0.14142857142857099</c:v>
                </c:pt>
                <c:pt idx="137">
                  <c:v>0.315</c:v>
                </c:pt>
                <c:pt idx="138">
                  <c:v>0.2205</c:v>
                </c:pt>
                <c:pt idx="139">
                  <c:v>0.26434782608695701</c:v>
                </c:pt>
                <c:pt idx="140">
                  <c:v>-0.18523809523809501</c:v>
                </c:pt>
                <c:pt idx="141">
                  <c:v>-0.33500000000000002</c:v>
                </c:pt>
                <c:pt idx="142">
                  <c:v>-0.164210526315789</c:v>
                </c:pt>
                <c:pt idx="143">
                  <c:v>-0.121904761904762</c:v>
                </c:pt>
                <c:pt idx="144">
                  <c:v>-0.140952380952381</c:v>
                </c:pt>
                <c:pt idx="145">
                  <c:v>6.5555555555555603E-2</c:v>
                </c:pt>
                <c:pt idx="146">
                  <c:v>0.28272727272727299</c:v>
                </c:pt>
                <c:pt idx="147">
                  <c:v>0.75600000000000001</c:v>
                </c:pt>
                <c:pt idx="148">
                  <c:v>1.24454545454545</c:v>
                </c:pt>
                <c:pt idx="149">
                  <c:v>1.48681818181818</c:v>
                </c:pt>
                <c:pt idx="150">
                  <c:v>0.95350000000000001</c:v>
                </c:pt>
                <c:pt idx="151">
                  <c:v>1.01</c:v>
                </c:pt>
                <c:pt idx="152">
                  <c:v>0.87749999999999995</c:v>
                </c:pt>
                <c:pt idx="153">
                  <c:v>0.92333333333333301</c:v>
                </c:pt>
                <c:pt idx="154">
                  <c:v>1.0265</c:v>
                </c:pt>
                <c:pt idx="155">
                  <c:v>0.73</c:v>
                </c:pt>
                <c:pt idx="156">
                  <c:v>0.53272727272727305</c:v>
                </c:pt>
                <c:pt idx="157">
                  <c:v>0.584736842105263</c:v>
                </c:pt>
                <c:pt idx="158">
                  <c:v>0.57428571428571396</c:v>
                </c:pt>
                <c:pt idx="159">
                  <c:v>0.26150000000000001</c:v>
                </c:pt>
                <c:pt idx="160">
                  <c:v>0.21363636363636401</c:v>
                </c:pt>
                <c:pt idx="161">
                  <c:v>0.19450000000000001</c:v>
                </c:pt>
                <c:pt idx="162">
                  <c:v>0.182272727272727</c:v>
                </c:pt>
                <c:pt idx="163">
                  <c:v>0.33363636363636401</c:v>
                </c:pt>
                <c:pt idx="164">
                  <c:v>0.26600000000000001</c:v>
                </c:pt>
                <c:pt idx="165">
                  <c:v>0.231304347826087</c:v>
                </c:pt>
                <c:pt idx="166">
                  <c:v>0.24444444444444499</c:v>
                </c:pt>
                <c:pt idx="167">
                  <c:v>7.5714285714285595E-2</c:v>
                </c:pt>
                <c:pt idx="168">
                  <c:v>-9.8181818181818203E-2</c:v>
                </c:pt>
                <c:pt idx="169">
                  <c:v>6.7894736842105202E-2</c:v>
                </c:pt>
                <c:pt idx="170">
                  <c:v>0.27950000000000003</c:v>
                </c:pt>
                <c:pt idx="171">
                  <c:v>5.95238095238095E-2</c:v>
                </c:pt>
                <c:pt idx="172">
                  <c:v>0.28095238095238101</c:v>
                </c:pt>
                <c:pt idx="173">
                  <c:v>0.13523809523809499</c:v>
                </c:pt>
                <c:pt idx="174">
                  <c:v>-0.28095238095238101</c:v>
                </c:pt>
                <c:pt idx="175">
                  <c:v>-0.29047619047619</c:v>
                </c:pt>
                <c:pt idx="176">
                  <c:v>6.9523809523809599E-2</c:v>
                </c:pt>
                <c:pt idx="177">
                  <c:v>9.6818181818181706E-2</c:v>
                </c:pt>
                <c:pt idx="178">
                  <c:v>-9.7058823529411795E-2</c:v>
                </c:pt>
                <c:pt idx="179">
                  <c:v>-0.16318181818181801</c:v>
                </c:pt>
                <c:pt idx="180">
                  <c:v>-7.3333333333333306E-2</c:v>
                </c:pt>
                <c:pt idx="181">
                  <c:v>0.110555555555556</c:v>
                </c:pt>
                <c:pt idx="182">
                  <c:v>0.44666666666666699</c:v>
                </c:pt>
                <c:pt idx="183">
                  <c:v>0.87818181818181795</c:v>
                </c:pt>
                <c:pt idx="184">
                  <c:v>1.06809523809524</c:v>
                </c:pt>
                <c:pt idx="185">
                  <c:v>1.16545454545455</c:v>
                </c:pt>
                <c:pt idx="186">
                  <c:v>1.00727272727273</c:v>
                </c:pt>
                <c:pt idx="187">
                  <c:v>1.11619047619048</c:v>
                </c:pt>
                <c:pt idx="188">
                  <c:v>1.2647619047619001</c:v>
                </c:pt>
                <c:pt idx="189">
                  <c:v>1.42</c:v>
                </c:pt>
                <c:pt idx="190">
                  <c:v>1.5588888888888901</c:v>
                </c:pt>
                <c:pt idx="191">
                  <c:v>1.52590909090909</c:v>
                </c:pt>
                <c:pt idx="192">
                  <c:v>1.8035000000000001</c:v>
                </c:pt>
                <c:pt idx="193">
                  <c:v>2.4172222222222199</c:v>
                </c:pt>
                <c:pt idx="194">
                  <c:v>2.3260869565217401</c:v>
                </c:pt>
                <c:pt idx="195">
                  <c:v>1.9723809523809499</c:v>
                </c:pt>
                <c:pt idx="196">
                  <c:v>2.2494999999999998</c:v>
                </c:pt>
                <c:pt idx="197">
                  <c:v>1.76863636363636</c:v>
                </c:pt>
                <c:pt idx="198">
                  <c:v>1.3290476190476199</c:v>
                </c:pt>
                <c:pt idx="199">
                  <c:v>1.6472727272727301</c:v>
                </c:pt>
                <c:pt idx="200">
                  <c:v>1.44857142857143</c:v>
                </c:pt>
                <c:pt idx="201">
                  <c:v>1.4652631578947399</c:v>
                </c:pt>
                <c:pt idx="202">
                  <c:v>1.5925</c:v>
                </c:pt>
                <c:pt idx="203">
                  <c:v>1.91681818181818</c:v>
                </c:pt>
                <c:pt idx="204">
                  <c:v>2.5633333333333299</c:v>
                </c:pt>
                <c:pt idx="205">
                  <c:v>2.8839999999999999</c:v>
                </c:pt>
                <c:pt idx="206">
                  <c:v>2.3390909090909102</c:v>
                </c:pt>
                <c:pt idx="207">
                  <c:v>2.4889999999999999</c:v>
                </c:pt>
                <c:pt idx="208">
                  <c:v>2.4386363636363599</c:v>
                </c:pt>
                <c:pt idx="209">
                  <c:v>2.1931818181818201</c:v>
                </c:pt>
                <c:pt idx="210">
                  <c:v>2.13</c:v>
                </c:pt>
                <c:pt idx="211">
                  <c:v>2.1921739130434799</c:v>
                </c:pt>
                <c:pt idx="212">
                  <c:v>1.889</c:v>
                </c:pt>
                <c:pt idx="213">
                  <c:v>1.7404999999999999</c:v>
                </c:pt>
                <c:pt idx="214">
                  <c:v>1.5009999999999999</c:v>
                </c:pt>
                <c:pt idx="215">
                  <c:v>1.2885</c:v>
                </c:pt>
                <c:pt idx="216">
                  <c:v>1.0568181818181801</c:v>
                </c:pt>
                <c:pt idx="217">
                  <c:v>1.0361111111111101</c:v>
                </c:pt>
                <c:pt idx="218">
                  <c:v>0.61545454545454503</c:v>
                </c:pt>
                <c:pt idx="219">
                  <c:v>0.40550000000000003</c:v>
                </c:pt>
                <c:pt idx="220">
                  <c:v>0.48909090909090902</c:v>
                </c:pt>
                <c:pt idx="221">
                  <c:v>-0.28523809523809501</c:v>
                </c:pt>
                <c:pt idx="222">
                  <c:v>-0.878571428571428</c:v>
                </c:pt>
                <c:pt idx="223">
                  <c:v>-1.2686956521739099</c:v>
                </c:pt>
                <c:pt idx="224">
                  <c:v>-1.19473684210526</c:v>
                </c:pt>
                <c:pt idx="225">
                  <c:v>-0.42333333333333301</c:v>
                </c:pt>
                <c:pt idx="226">
                  <c:v>-1.1040000000000001</c:v>
                </c:pt>
                <c:pt idx="227">
                  <c:v>-0.70947368421052603</c:v>
                </c:pt>
                <c:pt idx="228">
                  <c:v>-0.78136363636363604</c:v>
                </c:pt>
                <c:pt idx="229">
                  <c:v>-0.16611111111111099</c:v>
                </c:pt>
                <c:pt idx="230">
                  <c:v>-0.75238095238095204</c:v>
                </c:pt>
                <c:pt idx="231">
                  <c:v>-0.82238095238095299</c:v>
                </c:pt>
                <c:pt idx="232">
                  <c:v>-0.65</c:v>
                </c:pt>
                <c:pt idx="233">
                  <c:v>-0.36649999999999999</c:v>
                </c:pt>
                <c:pt idx="234">
                  <c:v>0.25818181818181801</c:v>
                </c:pt>
                <c:pt idx="235">
                  <c:v>-0.91409090909090895</c:v>
                </c:pt>
                <c:pt idx="236">
                  <c:v>-2.4500000000000102E-2</c:v>
                </c:pt>
                <c:pt idx="237">
                  <c:v>0.43590909090909102</c:v>
                </c:pt>
                <c:pt idx="238">
                  <c:v>0.206666666666667</c:v>
                </c:pt>
                <c:pt idx="239">
                  <c:v>0.28238095238095201</c:v>
                </c:pt>
                <c:pt idx="240">
                  <c:v>1.2450000000000001</c:v>
                </c:pt>
                <c:pt idx="241">
                  <c:v>1.89222222222222</c:v>
                </c:pt>
                <c:pt idx="242">
                  <c:v>2.2349999999999999</c:v>
                </c:pt>
                <c:pt idx="243">
                  <c:v>2.6159090909090899</c:v>
                </c:pt>
                <c:pt idx="244">
                  <c:v>2.8323809523809498</c:v>
                </c:pt>
                <c:pt idx="245">
                  <c:v>2.51857142857143</c:v>
                </c:pt>
                <c:pt idx="246">
                  <c:v>1.9277272727272701</c:v>
                </c:pt>
                <c:pt idx="247">
                  <c:v>1.95571428571429</c:v>
                </c:pt>
                <c:pt idx="248">
                  <c:v>2.0076190476190501</c:v>
                </c:pt>
                <c:pt idx="249">
                  <c:v>2.1809090909090898</c:v>
                </c:pt>
                <c:pt idx="250">
                  <c:v>2.5770588235294101</c:v>
                </c:pt>
                <c:pt idx="251">
                  <c:v>2.5536363636363602</c:v>
                </c:pt>
                <c:pt idx="252">
                  <c:v>2.87</c:v>
                </c:pt>
                <c:pt idx="253">
                  <c:v>2.91</c:v>
                </c:pt>
                <c:pt idx="254">
                  <c:v>2.73</c:v>
                </c:pt>
                <c:pt idx="255">
                  <c:v>2.7</c:v>
                </c:pt>
                <c:pt idx="256">
                  <c:v>2.7</c:v>
                </c:pt>
                <c:pt idx="257">
                  <c:v>2.4500000000000002</c:v>
                </c:pt>
                <c:pt idx="258">
                  <c:v>2.6</c:v>
                </c:pt>
                <c:pt idx="259">
                  <c:v>2.63</c:v>
                </c:pt>
                <c:pt idx="260">
                  <c:v>2.5099999999999998</c:v>
                </c:pt>
                <c:pt idx="261">
                  <c:v>2.4900000000000002</c:v>
                </c:pt>
                <c:pt idx="262">
                  <c:v>2.54</c:v>
                </c:pt>
                <c:pt idx="263">
                  <c:v>2.52</c:v>
                </c:pt>
                <c:pt idx="264">
                  <c:v>2.59</c:v>
                </c:pt>
                <c:pt idx="265">
                  <c:v>2.72</c:v>
                </c:pt>
                <c:pt idx="266">
                  <c:v>2.86</c:v>
                </c:pt>
                <c:pt idx="267">
                  <c:v>2.83</c:v>
                </c:pt>
                <c:pt idx="268">
                  <c:v>2.5</c:v>
                </c:pt>
                <c:pt idx="269">
                  <c:v>2.2599999999999998</c:v>
                </c:pt>
                <c:pt idx="270">
                  <c:v>2.14</c:v>
                </c:pt>
                <c:pt idx="271">
                  <c:v>1.91</c:v>
                </c:pt>
                <c:pt idx="272">
                  <c:v>1.53</c:v>
                </c:pt>
                <c:pt idx="273">
                  <c:v>1.36</c:v>
                </c:pt>
                <c:pt idx="274">
                  <c:v>1.48</c:v>
                </c:pt>
                <c:pt idx="275">
                  <c:v>1.62</c:v>
                </c:pt>
                <c:pt idx="276">
                  <c:v>1.52</c:v>
                </c:pt>
                <c:pt idx="277">
                  <c:v>1.58</c:v>
                </c:pt>
                <c:pt idx="278">
                  <c:v>1.75</c:v>
                </c:pt>
                <c:pt idx="279">
                  <c:v>1.86</c:v>
                </c:pt>
                <c:pt idx="280">
                  <c:v>1.94</c:v>
                </c:pt>
                <c:pt idx="281">
                  <c:v>1.73</c:v>
                </c:pt>
                <c:pt idx="282">
                  <c:v>1.63</c:v>
                </c:pt>
                <c:pt idx="283">
                  <c:v>1.33</c:v>
                </c:pt>
                <c:pt idx="284">
                  <c:v>0.56999999999999995</c:v>
                </c:pt>
                <c:pt idx="285">
                  <c:v>0.65</c:v>
                </c:pt>
                <c:pt idx="286">
                  <c:v>0.17</c:v>
                </c:pt>
                <c:pt idx="287">
                  <c:v>-7.0000000000000298E-2</c:v>
                </c:pt>
                <c:pt idx="288">
                  <c:v>-0.25</c:v>
                </c:pt>
                <c:pt idx="289">
                  <c:v>-0.220000000000001</c:v>
                </c:pt>
                <c:pt idx="290">
                  <c:v>-0.36000000000000099</c:v>
                </c:pt>
                <c:pt idx="291">
                  <c:v>-0.28000000000000103</c:v>
                </c:pt>
                <c:pt idx="292">
                  <c:v>-0.35999999999999899</c:v>
                </c:pt>
                <c:pt idx="293">
                  <c:v>-0.15</c:v>
                </c:pt>
                <c:pt idx="294">
                  <c:v>-0.29000000000000098</c:v>
                </c:pt>
                <c:pt idx="295">
                  <c:v>-0.49</c:v>
                </c:pt>
                <c:pt idx="296">
                  <c:v>-0.93</c:v>
                </c:pt>
                <c:pt idx="297">
                  <c:v>-1.4</c:v>
                </c:pt>
                <c:pt idx="298">
                  <c:v>-1.1399999999999999</c:v>
                </c:pt>
                <c:pt idx="299">
                  <c:v>-1.65</c:v>
                </c:pt>
                <c:pt idx="300">
                  <c:v>-1.2</c:v>
                </c:pt>
                <c:pt idx="301">
                  <c:v>-0.44999999999999901</c:v>
                </c:pt>
                <c:pt idx="302">
                  <c:v>-2.4500000000000002</c:v>
                </c:pt>
                <c:pt idx="303">
                  <c:v>-1.73</c:v>
                </c:pt>
                <c:pt idx="304">
                  <c:v>1.6</c:v>
                </c:pt>
                <c:pt idx="305">
                  <c:v>2.71</c:v>
                </c:pt>
                <c:pt idx="306">
                  <c:v>2.19</c:v>
                </c:pt>
                <c:pt idx="307">
                  <c:v>1.97</c:v>
                </c:pt>
                <c:pt idx="308">
                  <c:v>1.24</c:v>
                </c:pt>
                <c:pt idx="309">
                  <c:v>0.130000000000001</c:v>
                </c:pt>
                <c:pt idx="310">
                  <c:v>-1.05</c:v>
                </c:pt>
                <c:pt idx="311">
                  <c:v>-2.65</c:v>
                </c:pt>
                <c:pt idx="312">
                  <c:v>-2.4500000000000002</c:v>
                </c:pt>
                <c:pt idx="313">
                  <c:v>-1.6</c:v>
                </c:pt>
                <c:pt idx="314">
                  <c:v>-0.24</c:v>
                </c:pt>
                <c:pt idx="315">
                  <c:v>-9.9999999999997903E-3</c:v>
                </c:pt>
                <c:pt idx="316">
                  <c:v>-2.2000000000000002</c:v>
                </c:pt>
                <c:pt idx="317">
                  <c:v>-1.26</c:v>
                </c:pt>
                <c:pt idx="318">
                  <c:v>-0.67</c:v>
                </c:pt>
                <c:pt idx="319">
                  <c:v>-0.56999999999999995</c:v>
                </c:pt>
                <c:pt idx="320">
                  <c:v>0.62000000000000099</c:v>
                </c:pt>
                <c:pt idx="321">
                  <c:v>1.61</c:v>
                </c:pt>
                <c:pt idx="322">
                  <c:v>2.5299999999999998</c:v>
                </c:pt>
                <c:pt idx="323">
                  <c:v>2.87</c:v>
                </c:pt>
                <c:pt idx="324">
                  <c:v>2.31</c:v>
                </c:pt>
                <c:pt idx="325">
                  <c:v>0.94999999999999896</c:v>
                </c:pt>
                <c:pt idx="326">
                  <c:v>1.18</c:v>
                </c:pt>
                <c:pt idx="327">
                  <c:v>1.17</c:v>
                </c:pt>
                <c:pt idx="328">
                  <c:v>1.53</c:v>
                </c:pt>
                <c:pt idx="329">
                  <c:v>1.83</c:v>
                </c:pt>
                <c:pt idx="330">
                  <c:v>2.6</c:v>
                </c:pt>
                <c:pt idx="331">
                  <c:v>4.38</c:v>
                </c:pt>
                <c:pt idx="332">
                  <c:v>4.42</c:v>
                </c:pt>
                <c:pt idx="333">
                  <c:v>3.2</c:v>
                </c:pt>
                <c:pt idx="334">
                  <c:v>2.48</c:v>
                </c:pt>
                <c:pt idx="335">
                  <c:v>2.6</c:v>
                </c:pt>
                <c:pt idx="336">
                  <c:v>2.6</c:v>
                </c:pt>
                <c:pt idx="337">
                  <c:v>2.61</c:v>
                </c:pt>
                <c:pt idx="338">
                  <c:v>2.16</c:v>
                </c:pt>
                <c:pt idx="339">
                  <c:v>2.19</c:v>
                </c:pt>
                <c:pt idx="340">
                  <c:v>2.19</c:v>
                </c:pt>
                <c:pt idx="341">
                  <c:v>2.06</c:v>
                </c:pt>
                <c:pt idx="342">
                  <c:v>2.2999999999999998</c:v>
                </c:pt>
                <c:pt idx="343">
                  <c:v>2.5099999999999998</c:v>
                </c:pt>
                <c:pt idx="344">
                  <c:v>2.65</c:v>
                </c:pt>
                <c:pt idx="345">
                  <c:v>2.9</c:v>
                </c:pt>
                <c:pt idx="346">
                  <c:v>2.93</c:v>
                </c:pt>
                <c:pt idx="347">
                  <c:v>2.83</c:v>
                </c:pt>
                <c:pt idx="348">
                  <c:v>2.77</c:v>
                </c:pt>
                <c:pt idx="349">
                  <c:v>2.75</c:v>
                </c:pt>
                <c:pt idx="350">
                  <c:v>2.8</c:v>
                </c:pt>
                <c:pt idx="351">
                  <c:v>2.94</c:v>
                </c:pt>
                <c:pt idx="352">
                  <c:v>3.58</c:v>
                </c:pt>
                <c:pt idx="353">
                  <c:v>3.69</c:v>
                </c:pt>
                <c:pt idx="354">
                  <c:v>3.24</c:v>
                </c:pt>
                <c:pt idx="355">
                  <c:v>2.25</c:v>
                </c:pt>
                <c:pt idx="356">
                  <c:v>2.15</c:v>
                </c:pt>
                <c:pt idx="357">
                  <c:v>2.42</c:v>
                </c:pt>
                <c:pt idx="358">
                  <c:v>2.96</c:v>
                </c:pt>
                <c:pt idx="359">
                  <c:v>3.44</c:v>
                </c:pt>
                <c:pt idx="360">
                  <c:v>3.62</c:v>
                </c:pt>
                <c:pt idx="361">
                  <c:v>3.24</c:v>
                </c:pt>
                <c:pt idx="362">
                  <c:v>3.34</c:v>
                </c:pt>
                <c:pt idx="363">
                  <c:v>3.48</c:v>
                </c:pt>
                <c:pt idx="364">
                  <c:v>3.37</c:v>
                </c:pt>
                <c:pt idx="365">
                  <c:v>3.21</c:v>
                </c:pt>
                <c:pt idx="366">
                  <c:v>3.23</c:v>
                </c:pt>
                <c:pt idx="367">
                  <c:v>3.19</c:v>
                </c:pt>
                <c:pt idx="368">
                  <c:v>3.27</c:v>
                </c:pt>
                <c:pt idx="369">
                  <c:v>3.08</c:v>
                </c:pt>
                <c:pt idx="370">
                  <c:v>2.54</c:v>
                </c:pt>
                <c:pt idx="371">
                  <c:v>2.16</c:v>
                </c:pt>
                <c:pt idx="372">
                  <c:v>2.12</c:v>
                </c:pt>
                <c:pt idx="373">
                  <c:v>1.64</c:v>
                </c:pt>
                <c:pt idx="374">
                  <c:v>1.22</c:v>
                </c:pt>
                <c:pt idx="375">
                  <c:v>1.24</c:v>
                </c:pt>
                <c:pt idx="376">
                  <c:v>1.56</c:v>
                </c:pt>
                <c:pt idx="377">
                  <c:v>1.59</c:v>
                </c:pt>
                <c:pt idx="378">
                  <c:v>1.47</c:v>
                </c:pt>
                <c:pt idx="379">
                  <c:v>1.64</c:v>
                </c:pt>
                <c:pt idx="380">
                  <c:v>2.2400000000000002</c:v>
                </c:pt>
                <c:pt idx="381">
                  <c:v>2.25</c:v>
                </c:pt>
                <c:pt idx="382">
                  <c:v>1.9</c:v>
                </c:pt>
                <c:pt idx="383">
                  <c:v>1.58</c:v>
                </c:pt>
                <c:pt idx="384">
                  <c:v>1.65</c:v>
                </c:pt>
                <c:pt idx="385">
                  <c:v>1.66</c:v>
                </c:pt>
                <c:pt idx="386">
                  <c:v>1.66</c:v>
                </c:pt>
                <c:pt idx="387">
                  <c:v>2.38</c:v>
                </c:pt>
                <c:pt idx="388">
                  <c:v>2.95</c:v>
                </c:pt>
                <c:pt idx="389">
                  <c:v>2.73</c:v>
                </c:pt>
                <c:pt idx="390">
                  <c:v>2.76</c:v>
                </c:pt>
                <c:pt idx="391">
                  <c:v>2.72</c:v>
                </c:pt>
                <c:pt idx="392">
                  <c:v>3.02</c:v>
                </c:pt>
                <c:pt idx="393">
                  <c:v>3.39</c:v>
                </c:pt>
                <c:pt idx="394">
                  <c:v>3.17</c:v>
                </c:pt>
                <c:pt idx="395">
                  <c:v>3.22</c:v>
                </c:pt>
                <c:pt idx="396">
                  <c:v>2.86</c:v>
                </c:pt>
                <c:pt idx="397">
                  <c:v>2.5499999999999998</c:v>
                </c:pt>
                <c:pt idx="398">
                  <c:v>2.67</c:v>
                </c:pt>
                <c:pt idx="399">
                  <c:v>2.81</c:v>
                </c:pt>
                <c:pt idx="400">
                  <c:v>2.83</c:v>
                </c:pt>
                <c:pt idx="401">
                  <c:v>2.46</c:v>
                </c:pt>
                <c:pt idx="402">
                  <c:v>2.33</c:v>
                </c:pt>
                <c:pt idx="403">
                  <c:v>2.2000000000000002</c:v>
                </c:pt>
                <c:pt idx="404">
                  <c:v>1.74</c:v>
                </c:pt>
                <c:pt idx="405">
                  <c:v>1.45</c:v>
                </c:pt>
                <c:pt idx="406">
                  <c:v>1.2</c:v>
                </c:pt>
                <c:pt idx="407">
                  <c:v>1.04</c:v>
                </c:pt>
                <c:pt idx="408">
                  <c:v>0.82</c:v>
                </c:pt>
                <c:pt idx="409">
                  <c:v>0.64000000000000101</c:v>
                </c:pt>
                <c:pt idx="410">
                  <c:v>0.53999999999999904</c:v>
                </c:pt>
                <c:pt idx="411">
                  <c:v>0.52999999999999903</c:v>
                </c:pt>
                <c:pt idx="412">
                  <c:v>0.43</c:v>
                </c:pt>
                <c:pt idx="413">
                  <c:v>0.12999999999999901</c:v>
                </c:pt>
                <c:pt idx="414">
                  <c:v>0.14000000000000001</c:v>
                </c:pt>
                <c:pt idx="415">
                  <c:v>0.20999999999999899</c:v>
                </c:pt>
                <c:pt idx="416">
                  <c:v>0.44</c:v>
                </c:pt>
                <c:pt idx="417">
                  <c:v>0.37</c:v>
                </c:pt>
                <c:pt idx="418">
                  <c:v>0.18</c:v>
                </c:pt>
                <c:pt idx="419">
                  <c:v>0.21</c:v>
                </c:pt>
                <c:pt idx="420">
                  <c:v>0.57000000000000095</c:v>
                </c:pt>
                <c:pt idx="421">
                  <c:v>0.73</c:v>
                </c:pt>
                <c:pt idx="422">
                  <c:v>0.69</c:v>
                </c:pt>
                <c:pt idx="423">
                  <c:v>1.02</c:v>
                </c:pt>
                <c:pt idx="424">
                  <c:v>1.02</c:v>
                </c:pt>
                <c:pt idx="425">
                  <c:v>0.75</c:v>
                </c:pt>
                <c:pt idx="426">
                  <c:v>0.85000000000000098</c:v>
                </c:pt>
                <c:pt idx="427">
                  <c:v>1.3</c:v>
                </c:pt>
                <c:pt idx="428">
                  <c:v>1.53</c:v>
                </c:pt>
                <c:pt idx="429">
                  <c:v>1.55</c:v>
                </c:pt>
                <c:pt idx="430">
                  <c:v>1.33</c:v>
                </c:pt>
                <c:pt idx="431">
                  <c:v>1.34</c:v>
                </c:pt>
                <c:pt idx="432">
                  <c:v>1.87</c:v>
                </c:pt>
                <c:pt idx="433">
                  <c:v>1.91</c:v>
                </c:pt>
                <c:pt idx="434">
                  <c:v>2.2000000000000002</c:v>
                </c:pt>
                <c:pt idx="435">
                  <c:v>2.39</c:v>
                </c:pt>
                <c:pt idx="436">
                  <c:v>2.61</c:v>
                </c:pt>
                <c:pt idx="437">
                  <c:v>2.71</c:v>
                </c:pt>
                <c:pt idx="438">
                  <c:v>2.69</c:v>
                </c:pt>
                <c:pt idx="439">
                  <c:v>2.57</c:v>
                </c:pt>
                <c:pt idx="440">
                  <c:v>2.4300000000000002</c:v>
                </c:pt>
                <c:pt idx="441">
                  <c:v>2.54</c:v>
                </c:pt>
                <c:pt idx="442">
                  <c:v>2.86</c:v>
                </c:pt>
                <c:pt idx="443">
                  <c:v>3.02</c:v>
                </c:pt>
                <c:pt idx="444">
                  <c:v>3.23</c:v>
                </c:pt>
                <c:pt idx="445">
                  <c:v>3.5</c:v>
                </c:pt>
                <c:pt idx="446">
                  <c:v>3.5</c:v>
                </c:pt>
                <c:pt idx="447">
                  <c:v>3.73</c:v>
                </c:pt>
                <c:pt idx="448">
                  <c:v>3.76</c:v>
                </c:pt>
                <c:pt idx="449">
                  <c:v>3.6</c:v>
                </c:pt>
                <c:pt idx="450">
                  <c:v>3.63</c:v>
                </c:pt>
                <c:pt idx="451">
                  <c:v>3.46</c:v>
                </c:pt>
                <c:pt idx="452">
                  <c:v>3.51</c:v>
                </c:pt>
                <c:pt idx="453">
                  <c:v>3.73</c:v>
                </c:pt>
                <c:pt idx="454">
                  <c:v>3.74</c:v>
                </c:pt>
                <c:pt idx="455">
                  <c:v>3.55</c:v>
                </c:pt>
                <c:pt idx="456">
                  <c:v>3.6</c:v>
                </c:pt>
                <c:pt idx="457">
                  <c:v>3.33</c:v>
                </c:pt>
                <c:pt idx="458">
                  <c:v>3.03</c:v>
                </c:pt>
                <c:pt idx="459">
                  <c:v>3.1</c:v>
                </c:pt>
                <c:pt idx="460">
                  <c:v>3.08</c:v>
                </c:pt>
                <c:pt idx="461">
                  <c:v>2.89</c:v>
                </c:pt>
                <c:pt idx="462">
                  <c:v>2.77</c:v>
                </c:pt>
                <c:pt idx="463">
                  <c:v>2.66</c:v>
                </c:pt>
                <c:pt idx="464">
                  <c:v>2.41</c:v>
                </c:pt>
                <c:pt idx="465">
                  <c:v>2.31</c:v>
                </c:pt>
                <c:pt idx="466">
                  <c:v>2.62</c:v>
                </c:pt>
                <c:pt idx="467">
                  <c:v>2.71</c:v>
                </c:pt>
                <c:pt idx="468">
                  <c:v>2.77</c:v>
                </c:pt>
                <c:pt idx="469">
                  <c:v>2.72</c:v>
                </c:pt>
                <c:pt idx="470">
                  <c:v>2.98</c:v>
                </c:pt>
                <c:pt idx="471">
                  <c:v>3.29</c:v>
                </c:pt>
                <c:pt idx="472">
                  <c:v>3.04</c:v>
                </c:pt>
                <c:pt idx="473">
                  <c:v>2.96</c:v>
                </c:pt>
                <c:pt idx="474">
                  <c:v>2.97</c:v>
                </c:pt>
                <c:pt idx="475">
                  <c:v>2.76</c:v>
                </c:pt>
                <c:pt idx="476">
                  <c:v>2.84</c:v>
                </c:pt>
                <c:pt idx="477">
                  <c:v>2.79</c:v>
                </c:pt>
                <c:pt idx="478">
                  <c:v>2.67</c:v>
                </c:pt>
                <c:pt idx="479">
                  <c:v>2.21</c:v>
                </c:pt>
                <c:pt idx="480">
                  <c:v>2.0699999999999998</c:v>
                </c:pt>
                <c:pt idx="481">
                  <c:v>1.7</c:v>
                </c:pt>
                <c:pt idx="482">
                  <c:v>1.47</c:v>
                </c:pt>
                <c:pt idx="483">
                  <c:v>1.41</c:v>
                </c:pt>
                <c:pt idx="484">
                  <c:v>0.96</c:v>
                </c:pt>
                <c:pt idx="485">
                  <c:v>0.7</c:v>
                </c:pt>
                <c:pt idx="486">
                  <c:v>0.86</c:v>
                </c:pt>
                <c:pt idx="487">
                  <c:v>1.0900000000000001</c:v>
                </c:pt>
                <c:pt idx="488">
                  <c:v>0.92</c:v>
                </c:pt>
                <c:pt idx="489">
                  <c:v>0.76</c:v>
                </c:pt>
                <c:pt idx="490">
                  <c:v>0.56999999999999895</c:v>
                </c:pt>
                <c:pt idx="491">
                  <c:v>0.56999999999999995</c:v>
                </c:pt>
                <c:pt idx="492">
                  <c:v>0.65</c:v>
                </c:pt>
                <c:pt idx="493">
                  <c:v>0.98</c:v>
                </c:pt>
                <c:pt idx="494">
                  <c:v>1.31</c:v>
                </c:pt>
                <c:pt idx="495">
                  <c:v>1.56</c:v>
                </c:pt>
                <c:pt idx="496">
                  <c:v>1.72</c:v>
                </c:pt>
                <c:pt idx="497">
                  <c:v>1.82</c:v>
                </c:pt>
                <c:pt idx="498">
                  <c:v>1.72</c:v>
                </c:pt>
                <c:pt idx="499">
                  <c:v>1.59</c:v>
                </c:pt>
                <c:pt idx="500">
                  <c:v>1.74</c:v>
                </c:pt>
                <c:pt idx="501">
                  <c:v>1.54</c:v>
                </c:pt>
                <c:pt idx="502">
                  <c:v>1.17</c:v>
                </c:pt>
                <c:pt idx="503">
                  <c:v>1.39</c:v>
                </c:pt>
                <c:pt idx="504">
                  <c:v>1.55</c:v>
                </c:pt>
                <c:pt idx="505">
                  <c:v>1.41</c:v>
                </c:pt>
                <c:pt idx="506">
                  <c:v>1.55</c:v>
                </c:pt>
                <c:pt idx="507">
                  <c:v>1.73</c:v>
                </c:pt>
                <c:pt idx="508">
                  <c:v>1.66</c:v>
                </c:pt>
                <c:pt idx="509">
                  <c:v>1.56</c:v>
                </c:pt>
                <c:pt idx="510">
                  <c:v>1.17</c:v>
                </c:pt>
                <c:pt idx="511">
                  <c:v>1.1599999999999999</c:v>
                </c:pt>
                <c:pt idx="512">
                  <c:v>1.26</c:v>
                </c:pt>
                <c:pt idx="513">
                  <c:v>1.06</c:v>
                </c:pt>
                <c:pt idx="514">
                  <c:v>0.74</c:v>
                </c:pt>
                <c:pt idx="515">
                  <c:v>0.64999999999999902</c:v>
                </c:pt>
                <c:pt idx="516">
                  <c:v>0.5</c:v>
                </c:pt>
                <c:pt idx="517">
                  <c:v>0.48</c:v>
                </c:pt>
                <c:pt idx="518">
                  <c:v>0.62</c:v>
                </c:pt>
                <c:pt idx="519">
                  <c:v>0.69</c:v>
                </c:pt>
                <c:pt idx="520">
                  <c:v>0.65</c:v>
                </c:pt>
                <c:pt idx="521">
                  <c:v>0.52</c:v>
                </c:pt>
                <c:pt idx="522">
                  <c:v>0.5</c:v>
                </c:pt>
                <c:pt idx="523">
                  <c:v>0.44</c:v>
                </c:pt>
                <c:pt idx="524">
                  <c:v>0.19999999999999901</c:v>
                </c:pt>
                <c:pt idx="525">
                  <c:v>0.56999999999999995</c:v>
                </c:pt>
                <c:pt idx="526">
                  <c:v>0.42</c:v>
                </c:pt>
                <c:pt idx="527">
                  <c:v>0.26000000000000101</c:v>
                </c:pt>
                <c:pt idx="528">
                  <c:v>0.38</c:v>
                </c:pt>
                <c:pt idx="529">
                  <c:v>0.56000000000000005</c:v>
                </c:pt>
                <c:pt idx="530">
                  <c:v>0.79</c:v>
                </c:pt>
                <c:pt idx="531">
                  <c:v>0.89</c:v>
                </c:pt>
                <c:pt idx="532">
                  <c:v>1.04</c:v>
                </c:pt>
                <c:pt idx="533">
                  <c:v>1.33</c:v>
                </c:pt>
                <c:pt idx="534">
                  <c:v>1.24</c:v>
                </c:pt>
                <c:pt idx="535">
                  <c:v>1.22</c:v>
                </c:pt>
                <c:pt idx="536">
                  <c:v>1.24</c:v>
                </c:pt>
                <c:pt idx="537">
                  <c:v>1.25</c:v>
                </c:pt>
                <c:pt idx="538">
                  <c:v>0.96</c:v>
                </c:pt>
                <c:pt idx="539">
                  <c:v>1.08</c:v>
                </c:pt>
                <c:pt idx="540">
                  <c:v>1.34</c:v>
                </c:pt>
                <c:pt idx="541">
                  <c:v>0.97</c:v>
                </c:pt>
                <c:pt idx="542">
                  <c:v>0.56999999999999895</c:v>
                </c:pt>
                <c:pt idx="543">
                  <c:v>0.33</c:v>
                </c:pt>
                <c:pt idx="544">
                  <c:v>0.65</c:v>
                </c:pt>
                <c:pt idx="545">
                  <c:v>0.40999999999999898</c:v>
                </c:pt>
                <c:pt idx="546">
                  <c:v>8.99999999999999E-2</c:v>
                </c:pt>
                <c:pt idx="547">
                  <c:v>-0.26</c:v>
                </c:pt>
                <c:pt idx="548">
                  <c:v>-0.2</c:v>
                </c:pt>
                <c:pt idx="549">
                  <c:v>-0.37</c:v>
                </c:pt>
                <c:pt idx="550">
                  <c:v>-0.45</c:v>
                </c:pt>
                <c:pt idx="551">
                  <c:v>-0.52999999999999903</c:v>
                </c:pt>
                <c:pt idx="552">
                  <c:v>9.9999999999997903E-3</c:v>
                </c:pt>
                <c:pt idx="553">
                  <c:v>0.22</c:v>
                </c:pt>
                <c:pt idx="554">
                  <c:v>0.47</c:v>
                </c:pt>
                <c:pt idx="555">
                  <c:v>1.27</c:v>
                </c:pt>
                <c:pt idx="556">
                  <c:v>1.77</c:v>
                </c:pt>
                <c:pt idx="557">
                  <c:v>1.79</c:v>
                </c:pt>
                <c:pt idx="558">
                  <c:v>1.73</c:v>
                </c:pt>
                <c:pt idx="559">
                  <c:v>1.61</c:v>
                </c:pt>
                <c:pt idx="560">
                  <c:v>2.09</c:v>
                </c:pt>
                <c:pt idx="561">
                  <c:v>2.41</c:v>
                </c:pt>
                <c:pt idx="562">
                  <c:v>2.78</c:v>
                </c:pt>
                <c:pt idx="563">
                  <c:v>3.4</c:v>
                </c:pt>
                <c:pt idx="564">
                  <c:v>3.39</c:v>
                </c:pt>
                <c:pt idx="565">
                  <c:v>3.19</c:v>
                </c:pt>
                <c:pt idx="566">
                  <c:v>3.49</c:v>
                </c:pt>
                <c:pt idx="567">
                  <c:v>3.5</c:v>
                </c:pt>
                <c:pt idx="568">
                  <c:v>3.43</c:v>
                </c:pt>
                <c:pt idx="569">
                  <c:v>3.23</c:v>
                </c:pt>
                <c:pt idx="570">
                  <c:v>2.97</c:v>
                </c:pt>
                <c:pt idx="571">
                  <c:v>2.64</c:v>
                </c:pt>
                <c:pt idx="572">
                  <c:v>2.2400000000000002</c:v>
                </c:pt>
                <c:pt idx="573">
                  <c:v>2.36</c:v>
                </c:pt>
                <c:pt idx="574">
                  <c:v>2.82</c:v>
                </c:pt>
                <c:pt idx="575">
                  <c:v>2.84</c:v>
                </c:pt>
                <c:pt idx="576">
                  <c:v>2.88</c:v>
                </c:pt>
                <c:pt idx="577">
                  <c:v>2.73</c:v>
                </c:pt>
                <c:pt idx="578">
                  <c:v>2.68</c:v>
                </c:pt>
                <c:pt idx="579">
                  <c:v>2.83</c:v>
                </c:pt>
                <c:pt idx="580">
                  <c:v>2.5</c:v>
                </c:pt>
                <c:pt idx="581">
                  <c:v>2.41</c:v>
                </c:pt>
                <c:pt idx="582">
                  <c:v>3.08</c:v>
                </c:pt>
                <c:pt idx="583">
                  <c:v>3.5</c:v>
                </c:pt>
                <c:pt idx="584">
                  <c:v>3.33</c:v>
                </c:pt>
                <c:pt idx="585">
                  <c:v>3.37</c:v>
                </c:pt>
                <c:pt idx="586">
                  <c:v>3.37</c:v>
                </c:pt>
                <c:pt idx="587">
                  <c:v>3.37</c:v>
                </c:pt>
                <c:pt idx="588">
                  <c:v>3.27</c:v>
                </c:pt>
                <c:pt idx="589">
                  <c:v>3.15</c:v>
                </c:pt>
                <c:pt idx="590">
                  <c:v>2.89</c:v>
                </c:pt>
                <c:pt idx="591">
                  <c:v>3.41</c:v>
                </c:pt>
                <c:pt idx="592">
                  <c:v>3.7</c:v>
                </c:pt>
                <c:pt idx="593">
                  <c:v>3.46</c:v>
                </c:pt>
                <c:pt idx="594">
                  <c:v>3.17</c:v>
                </c:pt>
                <c:pt idx="595">
                  <c:v>2.8</c:v>
                </c:pt>
                <c:pt idx="596">
                  <c:v>2.48</c:v>
                </c:pt>
                <c:pt idx="597">
                  <c:v>2.34</c:v>
                </c:pt>
                <c:pt idx="598">
                  <c:v>2.12</c:v>
                </c:pt>
                <c:pt idx="599">
                  <c:v>2.04</c:v>
                </c:pt>
                <c:pt idx="600">
                  <c:v>1.89</c:v>
                </c:pt>
                <c:pt idx="601">
                  <c:v>1.63</c:v>
                </c:pt>
                <c:pt idx="602">
                  <c:v>1.76</c:v>
                </c:pt>
                <c:pt idx="603">
                  <c:v>1.56</c:v>
                </c:pt>
                <c:pt idx="604">
                  <c:v>1.3</c:v>
                </c:pt>
                <c:pt idx="605">
                  <c:v>1.03</c:v>
                </c:pt>
                <c:pt idx="606">
                  <c:v>0.96</c:v>
                </c:pt>
                <c:pt idx="607">
                  <c:v>0.82</c:v>
                </c:pt>
                <c:pt idx="608">
                  <c:v>0.78</c:v>
                </c:pt>
                <c:pt idx="609">
                  <c:v>0.75</c:v>
                </c:pt>
                <c:pt idx="610">
                  <c:v>0.66</c:v>
                </c:pt>
                <c:pt idx="611">
                  <c:v>0.57999999999999996</c:v>
                </c:pt>
                <c:pt idx="612">
                  <c:v>0.18</c:v>
                </c:pt>
                <c:pt idx="613">
                  <c:v>0.14000000000000101</c:v>
                </c:pt>
                <c:pt idx="614">
                  <c:v>0.21</c:v>
                </c:pt>
                <c:pt idx="615">
                  <c:v>0.39000000000000101</c:v>
                </c:pt>
                <c:pt idx="616">
                  <c:v>0.39000000000000101</c:v>
                </c:pt>
                <c:pt idx="617">
                  <c:v>0.32</c:v>
                </c:pt>
                <c:pt idx="618">
                  <c:v>0.14000000000000001</c:v>
                </c:pt>
                <c:pt idx="619">
                  <c:v>-8.0000000000000099E-2</c:v>
                </c:pt>
                <c:pt idx="620">
                  <c:v>-8.99999999999999E-2</c:v>
                </c:pt>
                <c:pt idx="621">
                  <c:v>-0.19</c:v>
                </c:pt>
                <c:pt idx="622">
                  <c:v>-0.34000000000000102</c:v>
                </c:pt>
                <c:pt idx="623">
                  <c:v>-0.28999999999999998</c:v>
                </c:pt>
                <c:pt idx="624">
                  <c:v>-0.220000000000001</c:v>
                </c:pt>
                <c:pt idx="625">
                  <c:v>-0.310000000000001</c:v>
                </c:pt>
                <c:pt idx="626">
                  <c:v>-0.380000000000001</c:v>
                </c:pt>
                <c:pt idx="627">
                  <c:v>-0.18</c:v>
                </c:pt>
                <c:pt idx="628">
                  <c:v>1.9999999999999601E-2</c:v>
                </c:pt>
                <c:pt idx="629">
                  <c:v>0.48999999999999899</c:v>
                </c:pt>
                <c:pt idx="630">
                  <c:v>0.18</c:v>
                </c:pt>
                <c:pt idx="631">
                  <c:v>0.47</c:v>
                </c:pt>
                <c:pt idx="632">
                  <c:v>0.62999999999999901</c:v>
                </c:pt>
                <c:pt idx="633">
                  <c:v>0.63</c:v>
                </c:pt>
                <c:pt idx="634">
                  <c:v>0.88</c:v>
                </c:pt>
                <c:pt idx="635">
                  <c:v>1.1000000000000001</c:v>
                </c:pt>
                <c:pt idx="636">
                  <c:v>0.99</c:v>
                </c:pt>
                <c:pt idx="637">
                  <c:v>1.62</c:v>
                </c:pt>
                <c:pt idx="638">
                  <c:v>2.25</c:v>
                </c:pt>
                <c:pt idx="639">
                  <c:v>2.39</c:v>
                </c:pt>
                <c:pt idx="640">
                  <c:v>2.15</c:v>
                </c:pt>
                <c:pt idx="641">
                  <c:v>2.2400000000000002</c:v>
                </c:pt>
                <c:pt idx="642">
                  <c:v>2.38</c:v>
                </c:pt>
                <c:pt idx="643">
                  <c:v>2.17</c:v>
                </c:pt>
                <c:pt idx="644">
                  <c:v>2.56</c:v>
                </c:pt>
                <c:pt idx="645">
                  <c:v>3.14</c:v>
                </c:pt>
                <c:pt idx="646">
                  <c:v>3.34</c:v>
                </c:pt>
                <c:pt idx="647">
                  <c:v>2.39</c:v>
                </c:pt>
                <c:pt idx="648">
                  <c:v>2.39</c:v>
                </c:pt>
                <c:pt idx="649">
                  <c:v>2.57</c:v>
                </c:pt>
                <c:pt idx="650">
                  <c:v>2.61</c:v>
                </c:pt>
                <c:pt idx="651">
                  <c:v>2.77</c:v>
                </c:pt>
                <c:pt idx="652">
                  <c:v>3.11</c:v>
                </c:pt>
                <c:pt idx="653">
                  <c:v>3.54</c:v>
                </c:pt>
                <c:pt idx="654">
                  <c:v>3.38</c:v>
                </c:pt>
                <c:pt idx="655">
                  <c:v>3.42</c:v>
                </c:pt>
                <c:pt idx="656">
                  <c:v>3.28</c:v>
                </c:pt>
                <c:pt idx="657">
                  <c:v>3.32</c:v>
                </c:pt>
                <c:pt idx="658">
                  <c:v>3.35</c:v>
                </c:pt>
                <c:pt idx="659">
                  <c:v>3.54</c:v>
                </c:pt>
                <c:pt idx="660">
                  <c:v>3.67</c:v>
                </c:pt>
                <c:pt idx="661">
                  <c:v>3.58</c:v>
                </c:pt>
                <c:pt idx="662">
                  <c:v>3.58</c:v>
                </c:pt>
                <c:pt idx="663">
                  <c:v>3.69</c:v>
                </c:pt>
                <c:pt idx="664">
                  <c:v>3.26</c:v>
                </c:pt>
                <c:pt idx="665">
                  <c:v>3.08</c:v>
                </c:pt>
                <c:pt idx="666">
                  <c:v>2.85</c:v>
                </c:pt>
                <c:pt idx="667">
                  <c:v>2.54</c:v>
                </c:pt>
                <c:pt idx="668">
                  <c:v>2.5</c:v>
                </c:pt>
                <c:pt idx="669">
                  <c:v>2.41</c:v>
                </c:pt>
                <c:pt idx="670">
                  <c:v>2.62</c:v>
                </c:pt>
                <c:pt idx="671">
                  <c:v>3.15</c:v>
                </c:pt>
                <c:pt idx="672">
                  <c:v>3.24</c:v>
                </c:pt>
                <c:pt idx="673">
                  <c:v>3.45</c:v>
                </c:pt>
                <c:pt idx="674">
                  <c:v>3.31</c:v>
                </c:pt>
                <c:pt idx="675">
                  <c:v>3.4</c:v>
                </c:pt>
                <c:pt idx="676">
                  <c:v>3.13</c:v>
                </c:pt>
                <c:pt idx="677">
                  <c:v>2.96</c:v>
                </c:pt>
                <c:pt idx="678">
                  <c:v>2.96</c:v>
                </c:pt>
                <c:pt idx="679">
                  <c:v>2.2799999999999998</c:v>
                </c:pt>
                <c:pt idx="680">
                  <c:v>1.97</c:v>
                </c:pt>
                <c:pt idx="681">
                  <c:v>2.13</c:v>
                </c:pt>
                <c:pt idx="682">
                  <c:v>2</c:v>
                </c:pt>
                <c:pt idx="683">
                  <c:v>1.97</c:v>
                </c:pt>
                <c:pt idx="684">
                  <c:v>1.94</c:v>
                </c:pt>
                <c:pt idx="685">
                  <c:v>1.88</c:v>
                </c:pt>
                <c:pt idx="686">
                  <c:v>2.09</c:v>
                </c:pt>
                <c:pt idx="687">
                  <c:v>1.97</c:v>
                </c:pt>
                <c:pt idx="688">
                  <c:v>1.71</c:v>
                </c:pt>
                <c:pt idx="689">
                  <c:v>1.53</c:v>
                </c:pt>
                <c:pt idx="690">
                  <c:v>1.43</c:v>
                </c:pt>
                <c:pt idx="691">
                  <c:v>1.58</c:v>
                </c:pt>
                <c:pt idx="692">
                  <c:v>1.61</c:v>
                </c:pt>
                <c:pt idx="693">
                  <c:v>1.65</c:v>
                </c:pt>
                <c:pt idx="694">
                  <c:v>1.56</c:v>
                </c:pt>
                <c:pt idx="695">
                  <c:v>1.65</c:v>
                </c:pt>
                <c:pt idx="696">
                  <c:v>1.84</c:v>
                </c:pt>
                <c:pt idx="697">
                  <c:v>1.88</c:v>
                </c:pt>
                <c:pt idx="698">
                  <c:v>1.87</c:v>
                </c:pt>
                <c:pt idx="699">
                  <c:v>1.7</c:v>
                </c:pt>
                <c:pt idx="700">
                  <c:v>1.89</c:v>
                </c:pt>
                <c:pt idx="701">
                  <c:v>2.25</c:v>
                </c:pt>
                <c:pt idx="702">
                  <c:v>2.54</c:v>
                </c:pt>
                <c:pt idx="703">
                  <c:v>2.7</c:v>
                </c:pt>
                <c:pt idx="704">
                  <c:v>2.79</c:v>
                </c:pt>
                <c:pt idx="705">
                  <c:v>2.57</c:v>
                </c:pt>
                <c:pt idx="706">
                  <c:v>2.65</c:v>
                </c:pt>
                <c:pt idx="707">
                  <c:v>2.83</c:v>
                </c:pt>
                <c:pt idx="708">
                  <c:v>2.82</c:v>
                </c:pt>
                <c:pt idx="709">
                  <c:v>2.66</c:v>
                </c:pt>
                <c:pt idx="710">
                  <c:v>2.67</c:v>
                </c:pt>
                <c:pt idx="711">
                  <c:v>2.68</c:v>
                </c:pt>
                <c:pt idx="712">
                  <c:v>2.5299999999999998</c:v>
                </c:pt>
                <c:pt idx="713">
                  <c:v>2.56</c:v>
                </c:pt>
                <c:pt idx="714">
                  <c:v>2.5099999999999998</c:v>
                </c:pt>
                <c:pt idx="715">
                  <c:v>2.39</c:v>
                </c:pt>
                <c:pt idx="716">
                  <c:v>2.5099999999999998</c:v>
                </c:pt>
                <c:pt idx="717">
                  <c:v>2.2799999999999998</c:v>
                </c:pt>
                <c:pt idx="718">
                  <c:v>2.31</c:v>
                </c:pt>
                <c:pt idx="719">
                  <c:v>2.1800000000000002</c:v>
                </c:pt>
                <c:pt idx="720">
                  <c:v>1.85</c:v>
                </c:pt>
                <c:pt idx="721">
                  <c:v>1.96</c:v>
                </c:pt>
                <c:pt idx="722">
                  <c:v>2.0099999999999998</c:v>
                </c:pt>
                <c:pt idx="723">
                  <c:v>1.92</c:v>
                </c:pt>
                <c:pt idx="724">
                  <c:v>2.1800000000000002</c:v>
                </c:pt>
                <c:pt idx="725">
                  <c:v>2.34</c:v>
                </c:pt>
                <c:pt idx="726">
                  <c:v>2.29</c:v>
                </c:pt>
                <c:pt idx="727">
                  <c:v>2.1</c:v>
                </c:pt>
                <c:pt idx="728">
                  <c:v>2.15</c:v>
                </c:pt>
                <c:pt idx="729">
                  <c:v>2.0499999999999998</c:v>
                </c:pt>
                <c:pt idx="730">
                  <c:v>2.14</c:v>
                </c:pt>
                <c:pt idx="731">
                  <c:v>2.0099999999999998</c:v>
                </c:pt>
                <c:pt idx="732">
                  <c:v>1.83</c:v>
                </c:pt>
                <c:pt idx="733">
                  <c:v>1.47</c:v>
                </c:pt>
                <c:pt idx="734">
                  <c:v>1.6</c:v>
                </c:pt>
                <c:pt idx="735">
                  <c:v>1.58</c:v>
                </c:pt>
                <c:pt idx="736">
                  <c:v>1.54</c:v>
                </c:pt>
                <c:pt idx="737">
                  <c:v>1.37</c:v>
                </c:pt>
                <c:pt idx="738">
                  <c:v>1.2</c:v>
                </c:pt>
                <c:pt idx="739">
                  <c:v>1.26</c:v>
                </c:pt>
                <c:pt idx="740">
                  <c:v>1.34</c:v>
                </c:pt>
                <c:pt idx="741">
                  <c:v>1.43</c:v>
                </c:pt>
                <c:pt idx="742">
                  <c:v>1.69</c:v>
                </c:pt>
                <c:pt idx="743">
                  <c:v>1.98</c:v>
                </c:pt>
                <c:pt idx="744">
                  <c:v>1.92</c:v>
                </c:pt>
                <c:pt idx="745">
                  <c:v>1.9</c:v>
                </c:pt>
                <c:pt idx="746">
                  <c:v>1.74</c:v>
                </c:pt>
                <c:pt idx="747">
                  <c:v>1.5</c:v>
                </c:pt>
                <c:pt idx="748">
                  <c:v>1.41</c:v>
                </c:pt>
                <c:pt idx="749">
                  <c:v>1.21</c:v>
                </c:pt>
                <c:pt idx="750">
                  <c:v>1.25</c:v>
                </c:pt>
                <c:pt idx="751">
                  <c:v>1.2</c:v>
                </c:pt>
                <c:pt idx="752">
                  <c:v>1.17</c:v>
                </c:pt>
                <c:pt idx="753">
                  <c:v>1.29</c:v>
                </c:pt>
                <c:pt idx="754">
                  <c:v>1.1200000000000001</c:v>
                </c:pt>
                <c:pt idx="755">
                  <c:v>1.08</c:v>
                </c:pt>
                <c:pt idx="756">
                  <c:v>1.17</c:v>
                </c:pt>
                <c:pt idx="757">
                  <c:v>1.29</c:v>
                </c:pt>
                <c:pt idx="758">
                  <c:v>1.1399999999999999</c:v>
                </c:pt>
                <c:pt idx="759">
                  <c:v>1.1100000000000001</c:v>
                </c:pt>
                <c:pt idx="760">
                  <c:v>1.1200000000000001</c:v>
                </c:pt>
                <c:pt idx="761">
                  <c:v>1.01</c:v>
                </c:pt>
                <c:pt idx="762">
                  <c:v>0.93</c:v>
                </c:pt>
                <c:pt idx="763">
                  <c:v>0.86</c:v>
                </c:pt>
                <c:pt idx="764">
                  <c:v>0.87</c:v>
                </c:pt>
                <c:pt idx="765">
                  <c:v>0.9</c:v>
                </c:pt>
                <c:pt idx="766">
                  <c:v>0.79</c:v>
                </c:pt>
                <c:pt idx="767">
                  <c:v>0.46</c:v>
                </c:pt>
                <c:pt idx="768">
                  <c:v>0.34</c:v>
                </c:pt>
                <c:pt idx="769">
                  <c:v>0.28999999999999998</c:v>
                </c:pt>
                <c:pt idx="770">
                  <c:v>0.17</c:v>
                </c:pt>
                <c:pt idx="771">
                  <c:v>0.15</c:v>
                </c:pt>
                <c:pt idx="772">
                  <c:v>4.9999999999999802E-2</c:v>
                </c:pt>
                <c:pt idx="773">
                  <c:v>-0.1</c:v>
                </c:pt>
                <c:pt idx="774">
                  <c:v>-0.04</c:v>
                </c:pt>
                <c:pt idx="775">
                  <c:v>-0.32</c:v>
                </c:pt>
                <c:pt idx="776">
                  <c:v>-0.19</c:v>
                </c:pt>
                <c:pt idx="777">
                  <c:v>6.0000000000000102E-2</c:v>
                </c:pt>
                <c:pt idx="778">
                  <c:v>0.27</c:v>
                </c:pt>
                <c:pt idx="779">
                  <c:v>0.32</c:v>
                </c:pt>
                <c:pt idx="780">
                  <c:v>0.235238095238095</c:v>
                </c:pt>
                <c:pt idx="781">
                  <c:v>-1.1052631578947401E-2</c:v>
                </c:pt>
                <c:pt idx="782">
                  <c:v>0.58363636363636395</c:v>
                </c:pt>
                <c:pt idx="783">
                  <c:v>0.51952380952381005</c:v>
                </c:pt>
                <c:pt idx="784">
                  <c:v>0.54649999999999999</c:v>
                </c:pt>
                <c:pt idx="785">
                  <c:v>0.56909090909090898</c:v>
                </c:pt>
                <c:pt idx="786">
                  <c:v>0.49681818181818199</c:v>
                </c:pt>
                <c:pt idx="787">
                  <c:v>0.54571428571428604</c:v>
                </c:pt>
                <c:pt idx="788">
                  <c:v>0.57095238095238099</c:v>
                </c:pt>
                <c:pt idx="789">
                  <c:v>0.68666666666666698</c:v>
                </c:pt>
                <c:pt idx="790">
                  <c:v>0.77894736842105206</c:v>
                </c:pt>
                <c:pt idx="791">
                  <c:v>0.84636363636363598</c:v>
                </c:pt>
                <c:pt idx="792">
                  <c:v>0.99736842105263201</c:v>
                </c:pt>
                <c:pt idx="793">
                  <c:v>1.2152631578947399</c:v>
                </c:pt>
                <c:pt idx="794">
                  <c:v>1.5795652173913</c:v>
                </c:pt>
                <c:pt idx="795">
                  <c:v>1.6140909090909099</c:v>
                </c:pt>
                <c:pt idx="796">
                  <c:v>1.603</c:v>
                </c:pt>
                <c:pt idx="797">
                  <c:v>1.4831818181818199</c:v>
                </c:pt>
                <c:pt idx="798">
                  <c:v>1.2661904761904801</c:v>
                </c:pt>
                <c:pt idx="799">
                  <c:v>1.22863636363636</c:v>
                </c:pt>
                <c:pt idx="800">
                  <c:v>1.3328571428571401</c:v>
                </c:pt>
                <c:pt idx="801">
                  <c:v>1.5305</c:v>
                </c:pt>
                <c:pt idx="802">
                  <c:v>1.508</c:v>
                </c:pt>
                <c:pt idx="803">
                  <c:v>1.405</c:v>
                </c:pt>
                <c:pt idx="804">
                  <c:v>1.6145</c:v>
                </c:pt>
                <c:pt idx="805">
                  <c:v>1.6084210526315801</c:v>
                </c:pt>
                <c:pt idx="806">
                  <c:v>1.68434782608696</c:v>
                </c:pt>
                <c:pt idx="807">
                  <c:v>1.9844999999999999</c:v>
                </c:pt>
                <c:pt idx="808">
                  <c:v>1.9147619047619</c:v>
                </c:pt>
                <c:pt idx="809">
                  <c:v>1.6485714285714299</c:v>
                </c:pt>
                <c:pt idx="810">
                  <c:v>0.66349999999999998</c:v>
                </c:pt>
                <c:pt idx="811">
                  <c:v>0.27</c:v>
                </c:pt>
                <c:pt idx="812">
                  <c:v>0.39</c:v>
                </c:pt>
                <c:pt idx="813">
                  <c:v>0.26</c:v>
                </c:pt>
                <c:pt idx="814">
                  <c:v>-0.26</c:v>
                </c:pt>
                <c:pt idx="815">
                  <c:v>-0.64</c:v>
                </c:pt>
                <c:pt idx="816">
                  <c:v>-0.85</c:v>
                </c:pt>
              </c:numCache>
            </c:numRef>
          </c:val>
          <c:smooth val="0"/>
          <c:extLst>
            <c:ext xmlns:c16="http://schemas.microsoft.com/office/drawing/2014/chart" uri="{C3380CC4-5D6E-409C-BE32-E72D297353CC}">
              <c16:uniqueId val="{00000004-6DB6-48D0-BD80-756A9601EDFA}"/>
            </c:ext>
          </c:extLst>
        </c:ser>
        <c:ser>
          <c:idx val="0"/>
          <c:order val="1"/>
          <c:spPr>
            <a:ln w="38100">
              <a:solidFill>
                <a:srgbClr val="F58025"/>
              </a:solidFill>
            </a:ln>
          </c:spPr>
          <c:marker>
            <c:symbol val="none"/>
          </c:marker>
          <c:dLbls>
            <c:delete val="1"/>
          </c:dLbls>
          <c:cat>
            <c:strRef>
              <c:f>Sheet1!$A$24:$A$840</c:f>
              <c:strCache>
                <c:ptCount val="781"/>
                <c:pt idx="0">
                  <c:v>'55</c:v>
                </c:pt>
                <c:pt idx="60">
                  <c:v>'60</c:v>
                </c:pt>
                <c:pt idx="120">
                  <c:v>'65</c:v>
                </c:pt>
                <c:pt idx="180">
                  <c:v>'70</c:v>
                </c:pt>
                <c:pt idx="240">
                  <c:v>'75</c:v>
                </c:pt>
                <c:pt idx="300">
                  <c:v>'80</c:v>
                </c:pt>
                <c:pt idx="360">
                  <c:v>'85</c:v>
                </c:pt>
                <c:pt idx="420">
                  <c:v>'90</c:v>
                </c:pt>
                <c:pt idx="480">
                  <c:v>'95</c:v>
                </c:pt>
                <c:pt idx="540">
                  <c:v>'00</c:v>
                </c:pt>
                <c:pt idx="600">
                  <c:v>'05</c:v>
                </c:pt>
                <c:pt idx="660">
                  <c:v>'10</c:v>
                </c:pt>
                <c:pt idx="720">
                  <c:v>'15</c:v>
                </c:pt>
                <c:pt idx="756">
                  <c:v>'18</c:v>
                </c:pt>
                <c:pt idx="768">
                  <c:v>'19</c:v>
                </c:pt>
                <c:pt idx="780">
                  <c:v>'20</c:v>
                </c:pt>
              </c:strCache>
            </c:strRef>
          </c:cat>
          <c:val>
            <c:numRef>
              <c:f>Sheet1!$C$24:$C$840</c:f>
              <c:numCache>
                <c:formatCode>General</c:formatCode>
                <c:ptCount val="817"/>
                <c:pt idx="257">
                  <c:v>0.80000000000000104</c:v>
                </c:pt>
                <c:pt idx="258">
                  <c:v>0.98</c:v>
                </c:pt>
                <c:pt idx="259">
                  <c:v>1.1399999999999999</c:v>
                </c:pt>
                <c:pt idx="260">
                  <c:v>1.17</c:v>
                </c:pt>
                <c:pt idx="261">
                  <c:v>1.43</c:v>
                </c:pt>
                <c:pt idx="262">
                  <c:v>1.48</c:v>
                </c:pt>
                <c:pt idx="263">
                  <c:v>1.49</c:v>
                </c:pt>
                <c:pt idx="264">
                  <c:v>1.31</c:v>
                </c:pt>
                <c:pt idx="265">
                  <c:v>1.3</c:v>
                </c:pt>
                <c:pt idx="266">
                  <c:v>1.37</c:v>
                </c:pt>
                <c:pt idx="267">
                  <c:v>1.41</c:v>
                </c:pt>
                <c:pt idx="268">
                  <c:v>1.21</c:v>
                </c:pt>
                <c:pt idx="269">
                  <c:v>1.1499999999999999</c:v>
                </c:pt>
                <c:pt idx="270">
                  <c:v>1.06</c:v>
                </c:pt>
                <c:pt idx="271">
                  <c:v>0.79</c:v>
                </c:pt>
                <c:pt idx="272">
                  <c:v>0.63</c:v>
                </c:pt>
                <c:pt idx="273">
                  <c:v>0.40999999999999898</c:v>
                </c:pt>
                <c:pt idx="274">
                  <c:v>0.44</c:v>
                </c:pt>
                <c:pt idx="275">
                  <c:v>0.51000000000000101</c:v>
                </c:pt>
                <c:pt idx="276">
                  <c:v>0.47</c:v>
                </c:pt>
                <c:pt idx="277">
                  <c:v>0.45999999999999902</c:v>
                </c:pt>
                <c:pt idx="278">
                  <c:v>0.45999999999999902</c:v>
                </c:pt>
                <c:pt idx="279">
                  <c:v>0.41</c:v>
                </c:pt>
                <c:pt idx="280">
                  <c:v>0.34</c:v>
                </c:pt>
                <c:pt idx="281">
                  <c:v>0.220000000000001</c:v>
                </c:pt>
                <c:pt idx="282">
                  <c:v>0.15</c:v>
                </c:pt>
                <c:pt idx="283">
                  <c:v>4.0000000000000903E-2</c:v>
                </c:pt>
                <c:pt idx="284">
                  <c:v>-0.15</c:v>
                </c:pt>
                <c:pt idx="285">
                  <c:v>-0.20999999999999899</c:v>
                </c:pt>
                <c:pt idx="286">
                  <c:v>-0.60999999999999899</c:v>
                </c:pt>
                <c:pt idx="287">
                  <c:v>-0.71000000000000096</c:v>
                </c:pt>
                <c:pt idx="288">
                  <c:v>-0.76</c:v>
                </c:pt>
                <c:pt idx="289">
                  <c:v>-0.62000000000000099</c:v>
                </c:pt>
                <c:pt idx="290">
                  <c:v>-0.67</c:v>
                </c:pt>
                <c:pt idx="291">
                  <c:v>-0.6</c:v>
                </c:pt>
                <c:pt idx="292">
                  <c:v>-0.52999999999999903</c:v>
                </c:pt>
                <c:pt idx="293">
                  <c:v>-0.310000000000001</c:v>
                </c:pt>
                <c:pt idx="294">
                  <c:v>-0.190000000000001</c:v>
                </c:pt>
                <c:pt idx="295">
                  <c:v>-0.43000000000000099</c:v>
                </c:pt>
                <c:pt idx="296">
                  <c:v>-0.73</c:v>
                </c:pt>
                <c:pt idx="297">
                  <c:v>-1.19</c:v>
                </c:pt>
                <c:pt idx="298">
                  <c:v>-1.1599999999999999</c:v>
                </c:pt>
                <c:pt idx="299">
                  <c:v>-1</c:v>
                </c:pt>
                <c:pt idx="300">
                  <c:v>-0.69999999999999896</c:v>
                </c:pt>
                <c:pt idx="301">
                  <c:v>-1.01</c:v>
                </c:pt>
                <c:pt idx="302">
                  <c:v>-2.13</c:v>
                </c:pt>
                <c:pt idx="303">
                  <c:v>-1.03</c:v>
                </c:pt>
                <c:pt idx="304">
                  <c:v>0.73</c:v>
                </c:pt>
                <c:pt idx="305">
                  <c:v>1.05</c:v>
                </c:pt>
                <c:pt idx="306">
                  <c:v>1.22</c:v>
                </c:pt>
                <c:pt idx="307">
                  <c:v>0.56999999999999995</c:v>
                </c:pt>
                <c:pt idx="308">
                  <c:v>-6.0000000000000497E-2</c:v>
                </c:pt>
                <c:pt idx="309">
                  <c:v>-0.34</c:v>
                </c:pt>
                <c:pt idx="310">
                  <c:v>-0.83</c:v>
                </c:pt>
                <c:pt idx="311">
                  <c:v>-1.24</c:v>
                </c:pt>
                <c:pt idx="312">
                  <c:v>-0.69</c:v>
                </c:pt>
                <c:pt idx="313">
                  <c:v>-0.73</c:v>
                </c:pt>
                <c:pt idx="314">
                  <c:v>-0.45000000000000101</c:v>
                </c:pt>
                <c:pt idx="315">
                  <c:v>-0.47000000000000097</c:v>
                </c:pt>
                <c:pt idx="316">
                  <c:v>-1.36</c:v>
                </c:pt>
                <c:pt idx="317">
                  <c:v>-1.04</c:v>
                </c:pt>
                <c:pt idx="318">
                  <c:v>-1.07</c:v>
                </c:pt>
                <c:pt idx="319">
                  <c:v>-1.34</c:v>
                </c:pt>
                <c:pt idx="320">
                  <c:v>-1.1399999999999999</c:v>
                </c:pt>
                <c:pt idx="321">
                  <c:v>-0.38999999999999901</c:v>
                </c:pt>
                <c:pt idx="322">
                  <c:v>0.51</c:v>
                </c:pt>
                <c:pt idx="323">
                  <c:v>0.43000000000000099</c:v>
                </c:pt>
                <c:pt idx="324">
                  <c:v>1.9999999999999601E-2</c:v>
                </c:pt>
                <c:pt idx="325">
                  <c:v>-0.39000000000000101</c:v>
                </c:pt>
                <c:pt idx="326">
                  <c:v>-0.33</c:v>
                </c:pt>
                <c:pt idx="327">
                  <c:v>-0.33</c:v>
                </c:pt>
                <c:pt idx="328">
                  <c:v>-0.16</c:v>
                </c:pt>
                <c:pt idx="329">
                  <c:v>-0.17</c:v>
                </c:pt>
                <c:pt idx="330">
                  <c:v>0.149999999999999</c:v>
                </c:pt>
                <c:pt idx="331">
                  <c:v>0.74</c:v>
                </c:pt>
                <c:pt idx="332">
                  <c:v>0.56000000000000105</c:v>
                </c:pt>
                <c:pt idx="333">
                  <c:v>0.72000000000000097</c:v>
                </c:pt>
                <c:pt idx="334">
                  <c:v>0.75</c:v>
                </c:pt>
                <c:pt idx="335">
                  <c:v>0.87999999999999901</c:v>
                </c:pt>
                <c:pt idx="336">
                  <c:v>1.1299999999999999</c:v>
                </c:pt>
                <c:pt idx="337">
                  <c:v>1.08</c:v>
                </c:pt>
                <c:pt idx="338">
                  <c:v>0.85</c:v>
                </c:pt>
                <c:pt idx="339">
                  <c:v>0.83</c:v>
                </c:pt>
                <c:pt idx="340">
                  <c:v>0.89000000000000101</c:v>
                </c:pt>
                <c:pt idx="341">
                  <c:v>0.67</c:v>
                </c:pt>
                <c:pt idx="342">
                  <c:v>0.69000000000000095</c:v>
                </c:pt>
                <c:pt idx="343">
                  <c:v>0.77999999999999903</c:v>
                </c:pt>
                <c:pt idx="344">
                  <c:v>0.86000000000000099</c:v>
                </c:pt>
                <c:pt idx="345">
                  <c:v>0.96999999999999897</c:v>
                </c:pt>
                <c:pt idx="346">
                  <c:v>1.03</c:v>
                </c:pt>
                <c:pt idx="347">
                  <c:v>0.99</c:v>
                </c:pt>
                <c:pt idx="348">
                  <c:v>1.03</c:v>
                </c:pt>
                <c:pt idx="349">
                  <c:v>1.05</c:v>
                </c:pt>
                <c:pt idx="350">
                  <c:v>1.01</c:v>
                </c:pt>
                <c:pt idx="351">
                  <c:v>0.94000000000000095</c:v>
                </c:pt>
                <c:pt idx="352">
                  <c:v>0.94</c:v>
                </c:pt>
                <c:pt idx="353">
                  <c:v>0.65</c:v>
                </c:pt>
                <c:pt idx="354">
                  <c:v>0.47999999999999898</c:v>
                </c:pt>
                <c:pt idx="355">
                  <c:v>0.29000000000000098</c:v>
                </c:pt>
                <c:pt idx="356">
                  <c:v>0.32</c:v>
                </c:pt>
                <c:pt idx="357">
                  <c:v>0.56000000000000105</c:v>
                </c:pt>
                <c:pt idx="358">
                  <c:v>0.92</c:v>
                </c:pt>
                <c:pt idx="359">
                  <c:v>1.32</c:v>
                </c:pt>
                <c:pt idx="360">
                  <c:v>1.45</c:v>
                </c:pt>
                <c:pt idx="361">
                  <c:v>1.34</c:v>
                </c:pt>
                <c:pt idx="362">
                  <c:v>1.1499999999999999</c:v>
                </c:pt>
                <c:pt idx="363">
                  <c:v>1.34</c:v>
                </c:pt>
                <c:pt idx="364">
                  <c:v>1.46</c:v>
                </c:pt>
                <c:pt idx="365">
                  <c:v>1.47</c:v>
                </c:pt>
                <c:pt idx="366">
                  <c:v>1.54</c:v>
                </c:pt>
                <c:pt idx="367">
                  <c:v>1.39</c:v>
                </c:pt>
                <c:pt idx="368">
                  <c:v>1.39</c:v>
                </c:pt>
                <c:pt idx="369">
                  <c:v>1.38</c:v>
                </c:pt>
                <c:pt idx="370">
                  <c:v>1.2</c:v>
                </c:pt>
                <c:pt idx="371">
                  <c:v>1.1100000000000001</c:v>
                </c:pt>
                <c:pt idx="372">
                  <c:v>1.05</c:v>
                </c:pt>
                <c:pt idx="373">
                  <c:v>0.73</c:v>
                </c:pt>
                <c:pt idx="374">
                  <c:v>0.56999999999999995</c:v>
                </c:pt>
                <c:pt idx="375">
                  <c:v>0.6</c:v>
                </c:pt>
                <c:pt idx="376">
                  <c:v>0.64</c:v>
                </c:pt>
                <c:pt idx="377">
                  <c:v>0.62</c:v>
                </c:pt>
                <c:pt idx="378">
                  <c:v>0.63</c:v>
                </c:pt>
                <c:pt idx="379">
                  <c:v>0.84</c:v>
                </c:pt>
                <c:pt idx="380">
                  <c:v>1.1000000000000001</c:v>
                </c:pt>
                <c:pt idx="381">
                  <c:v>1.1499999999999999</c:v>
                </c:pt>
                <c:pt idx="382">
                  <c:v>0.97</c:v>
                </c:pt>
                <c:pt idx="383">
                  <c:v>0.84000000000000097</c:v>
                </c:pt>
                <c:pt idx="384">
                  <c:v>0.85</c:v>
                </c:pt>
                <c:pt idx="385">
                  <c:v>0.85</c:v>
                </c:pt>
                <c:pt idx="386">
                  <c:v>0.83</c:v>
                </c:pt>
                <c:pt idx="387">
                  <c:v>1</c:v>
                </c:pt>
                <c:pt idx="388">
                  <c:v>0.85</c:v>
                </c:pt>
                <c:pt idx="389">
                  <c:v>0.83</c:v>
                </c:pt>
                <c:pt idx="390">
                  <c:v>1.01</c:v>
                </c:pt>
                <c:pt idx="391">
                  <c:v>1.01</c:v>
                </c:pt>
                <c:pt idx="392">
                  <c:v>1.08</c:v>
                </c:pt>
                <c:pt idx="393">
                  <c:v>1.1200000000000001</c:v>
                </c:pt>
                <c:pt idx="394">
                  <c:v>1.17</c:v>
                </c:pt>
                <c:pt idx="395">
                  <c:v>1.1299999999999999</c:v>
                </c:pt>
                <c:pt idx="396">
                  <c:v>1.04</c:v>
                </c:pt>
                <c:pt idx="397">
                  <c:v>1.03</c:v>
                </c:pt>
                <c:pt idx="398">
                  <c:v>1.1000000000000001</c:v>
                </c:pt>
                <c:pt idx="399">
                  <c:v>1.1299999999999999</c:v>
                </c:pt>
                <c:pt idx="400">
                  <c:v>1.0900000000000001</c:v>
                </c:pt>
                <c:pt idx="401">
                  <c:v>0.89000000000000101</c:v>
                </c:pt>
                <c:pt idx="402">
                  <c:v>0.78000000000000103</c:v>
                </c:pt>
                <c:pt idx="403">
                  <c:v>0.62999999999999901</c:v>
                </c:pt>
                <c:pt idx="404">
                  <c:v>0.52</c:v>
                </c:pt>
                <c:pt idx="405">
                  <c:v>0.45000000000000101</c:v>
                </c:pt>
                <c:pt idx="406">
                  <c:v>0.29000000000000098</c:v>
                </c:pt>
                <c:pt idx="407">
                  <c:v>1.9999999999999601E-2</c:v>
                </c:pt>
                <c:pt idx="408">
                  <c:v>-8.99999999999999E-2</c:v>
                </c:pt>
                <c:pt idx="409">
                  <c:v>-0.19999999999999901</c:v>
                </c:pt>
                <c:pt idx="410">
                  <c:v>-0.32</c:v>
                </c:pt>
                <c:pt idx="411">
                  <c:v>-0.27</c:v>
                </c:pt>
                <c:pt idx="412">
                  <c:v>-0.16</c:v>
                </c:pt>
                <c:pt idx="413">
                  <c:v>-0.130000000000001</c:v>
                </c:pt>
                <c:pt idx="414">
                  <c:v>0.19999999999999901</c:v>
                </c:pt>
                <c:pt idx="415">
                  <c:v>-3.0000000000001099E-2</c:v>
                </c:pt>
                <c:pt idx="416">
                  <c:v>-8.99999999999999E-2</c:v>
                </c:pt>
                <c:pt idx="417">
                  <c:v>2.9999999999999399E-2</c:v>
                </c:pt>
                <c:pt idx="418">
                  <c:v>7.0000000000000298E-2</c:v>
                </c:pt>
                <c:pt idx="419">
                  <c:v>5.9999999999999602E-2</c:v>
                </c:pt>
                <c:pt idx="420">
                  <c:v>0.12000000000000099</c:v>
                </c:pt>
                <c:pt idx="421">
                  <c:v>0.100000000000001</c:v>
                </c:pt>
                <c:pt idx="422">
                  <c:v>-4.0000000000000903E-2</c:v>
                </c:pt>
                <c:pt idx="423">
                  <c:v>6.9999999999998494E-2</c:v>
                </c:pt>
                <c:pt idx="424">
                  <c:v>0.119999999999999</c:v>
                </c:pt>
                <c:pt idx="425">
                  <c:v>0.130000000000001</c:v>
                </c:pt>
                <c:pt idx="426">
                  <c:v>0.310000000000001</c:v>
                </c:pt>
                <c:pt idx="427">
                  <c:v>0.69</c:v>
                </c:pt>
                <c:pt idx="428">
                  <c:v>0.81000000000000105</c:v>
                </c:pt>
                <c:pt idx="429">
                  <c:v>0.84000000000000097</c:v>
                </c:pt>
                <c:pt idx="430">
                  <c:v>0.79000000000000103</c:v>
                </c:pt>
                <c:pt idx="431">
                  <c:v>0.77</c:v>
                </c:pt>
                <c:pt idx="432">
                  <c:v>0.96</c:v>
                </c:pt>
                <c:pt idx="433">
                  <c:v>0.98</c:v>
                </c:pt>
                <c:pt idx="434">
                  <c:v>1.01</c:v>
                </c:pt>
                <c:pt idx="435">
                  <c:v>1.0900000000000001</c:v>
                </c:pt>
                <c:pt idx="436">
                  <c:v>1.29</c:v>
                </c:pt>
                <c:pt idx="437">
                  <c:v>1.32</c:v>
                </c:pt>
                <c:pt idx="438">
                  <c:v>1.35</c:v>
                </c:pt>
                <c:pt idx="439">
                  <c:v>1.47</c:v>
                </c:pt>
                <c:pt idx="440">
                  <c:v>1.47</c:v>
                </c:pt>
                <c:pt idx="441">
                  <c:v>1.62</c:v>
                </c:pt>
                <c:pt idx="442">
                  <c:v>1.86</c:v>
                </c:pt>
                <c:pt idx="443">
                  <c:v>2.06</c:v>
                </c:pt>
                <c:pt idx="444">
                  <c:v>2.0699999999999998</c:v>
                </c:pt>
                <c:pt idx="445">
                  <c:v>2.13</c:v>
                </c:pt>
                <c:pt idx="446">
                  <c:v>1.85</c:v>
                </c:pt>
                <c:pt idx="447">
                  <c:v>2.14</c:v>
                </c:pt>
                <c:pt idx="448">
                  <c:v>2.16</c:v>
                </c:pt>
                <c:pt idx="449">
                  <c:v>2.21</c:v>
                </c:pt>
                <c:pt idx="450">
                  <c:v>2.48</c:v>
                </c:pt>
                <c:pt idx="451">
                  <c:v>2.4</c:v>
                </c:pt>
                <c:pt idx="452">
                  <c:v>2.5299999999999998</c:v>
                </c:pt>
                <c:pt idx="453">
                  <c:v>2.5099999999999998</c:v>
                </c:pt>
                <c:pt idx="454">
                  <c:v>2.29</c:v>
                </c:pt>
                <c:pt idx="455">
                  <c:v>2.1</c:v>
                </c:pt>
                <c:pt idx="456">
                  <c:v>2.21</c:v>
                </c:pt>
                <c:pt idx="457">
                  <c:v>2.16</c:v>
                </c:pt>
                <c:pt idx="458">
                  <c:v>2.0299999999999998</c:v>
                </c:pt>
                <c:pt idx="459">
                  <c:v>2.13</c:v>
                </c:pt>
                <c:pt idx="460">
                  <c:v>2.06</c:v>
                </c:pt>
                <c:pt idx="461">
                  <c:v>1.8</c:v>
                </c:pt>
                <c:pt idx="462">
                  <c:v>1.74</c:v>
                </c:pt>
                <c:pt idx="463">
                  <c:v>1.68</c:v>
                </c:pt>
                <c:pt idx="464">
                  <c:v>1.51</c:v>
                </c:pt>
                <c:pt idx="465">
                  <c:v>1.46</c:v>
                </c:pt>
                <c:pt idx="466">
                  <c:v>1.56</c:v>
                </c:pt>
                <c:pt idx="467">
                  <c:v>1.56</c:v>
                </c:pt>
                <c:pt idx="468">
                  <c:v>1.61</c:v>
                </c:pt>
                <c:pt idx="469">
                  <c:v>1.5</c:v>
                </c:pt>
                <c:pt idx="470">
                  <c:v>1.48</c:v>
                </c:pt>
                <c:pt idx="471">
                  <c:v>1.42</c:v>
                </c:pt>
                <c:pt idx="472">
                  <c:v>1.21</c:v>
                </c:pt>
                <c:pt idx="473">
                  <c:v>1.17</c:v>
                </c:pt>
                <c:pt idx="474">
                  <c:v>1.17</c:v>
                </c:pt>
                <c:pt idx="475">
                  <c:v>1.06</c:v>
                </c:pt>
                <c:pt idx="476">
                  <c:v>1.07</c:v>
                </c:pt>
                <c:pt idx="477">
                  <c:v>1.01</c:v>
                </c:pt>
                <c:pt idx="478">
                  <c:v>0.81</c:v>
                </c:pt>
                <c:pt idx="479">
                  <c:v>0.22</c:v>
                </c:pt>
                <c:pt idx="480">
                  <c:v>0.27</c:v>
                </c:pt>
                <c:pt idx="481">
                  <c:v>0.35999999999999899</c:v>
                </c:pt>
                <c:pt idx="482">
                  <c:v>0.42</c:v>
                </c:pt>
                <c:pt idx="483">
                  <c:v>0.48999999999999899</c:v>
                </c:pt>
                <c:pt idx="484">
                  <c:v>0.46</c:v>
                </c:pt>
                <c:pt idx="485">
                  <c:v>0.45</c:v>
                </c:pt>
                <c:pt idx="486">
                  <c:v>0.5</c:v>
                </c:pt>
                <c:pt idx="487">
                  <c:v>0.51</c:v>
                </c:pt>
                <c:pt idx="488">
                  <c:v>0.39000000000000101</c:v>
                </c:pt>
                <c:pt idx="489">
                  <c:v>0.34</c:v>
                </c:pt>
                <c:pt idx="490">
                  <c:v>0.44999999999999901</c:v>
                </c:pt>
                <c:pt idx="491">
                  <c:v>0.39</c:v>
                </c:pt>
                <c:pt idx="492">
                  <c:v>0.54</c:v>
                </c:pt>
                <c:pt idx="493">
                  <c:v>0.77999999999999903</c:v>
                </c:pt>
                <c:pt idx="494">
                  <c:v>0.60999999999999899</c:v>
                </c:pt>
                <c:pt idx="495">
                  <c:v>0.55000000000000004</c:v>
                </c:pt>
                <c:pt idx="496">
                  <c:v>0.64000000000000101</c:v>
                </c:pt>
                <c:pt idx="497">
                  <c:v>0.61</c:v>
                </c:pt>
                <c:pt idx="498">
                  <c:v>0.60000000000000098</c:v>
                </c:pt>
                <c:pt idx="499">
                  <c:v>0.60999999999999899</c:v>
                </c:pt>
                <c:pt idx="500">
                  <c:v>0.6</c:v>
                </c:pt>
                <c:pt idx="501">
                  <c:v>0.62</c:v>
                </c:pt>
                <c:pt idx="502">
                  <c:v>0.5</c:v>
                </c:pt>
                <c:pt idx="503">
                  <c:v>0.52</c:v>
                </c:pt>
                <c:pt idx="504">
                  <c:v>0.56999999999999995</c:v>
                </c:pt>
                <c:pt idx="505">
                  <c:v>0.52</c:v>
                </c:pt>
                <c:pt idx="506">
                  <c:v>0.47000000000000097</c:v>
                </c:pt>
                <c:pt idx="507">
                  <c:v>0.44</c:v>
                </c:pt>
                <c:pt idx="508">
                  <c:v>0.43</c:v>
                </c:pt>
                <c:pt idx="509">
                  <c:v>0.4</c:v>
                </c:pt>
                <c:pt idx="510">
                  <c:v>0.33</c:v>
                </c:pt>
                <c:pt idx="511">
                  <c:v>0.35999999999999899</c:v>
                </c:pt>
                <c:pt idx="512">
                  <c:v>0.33</c:v>
                </c:pt>
                <c:pt idx="513">
                  <c:v>0.26000000000000101</c:v>
                </c:pt>
                <c:pt idx="514">
                  <c:v>0.17</c:v>
                </c:pt>
                <c:pt idx="515">
                  <c:v>8.99999999999999E-2</c:v>
                </c:pt>
                <c:pt idx="516">
                  <c:v>0.18</c:v>
                </c:pt>
                <c:pt idx="517">
                  <c:v>0.15</c:v>
                </c:pt>
                <c:pt idx="518">
                  <c:v>9.0000000000000704E-2</c:v>
                </c:pt>
                <c:pt idx="519">
                  <c:v>8.0000000000000099E-2</c:v>
                </c:pt>
                <c:pt idx="520">
                  <c:v>6.0000000000000497E-2</c:v>
                </c:pt>
                <c:pt idx="521">
                  <c:v>-1.9999999999999601E-2</c:v>
                </c:pt>
                <c:pt idx="522">
                  <c:v>0</c:v>
                </c:pt>
                <c:pt idx="523">
                  <c:v>7.0000000000000298E-2</c:v>
                </c:pt>
                <c:pt idx="524">
                  <c:v>0.14000000000000001</c:v>
                </c:pt>
                <c:pt idx="525">
                  <c:v>0.44</c:v>
                </c:pt>
                <c:pt idx="526">
                  <c:v>0.28999999999999998</c:v>
                </c:pt>
                <c:pt idx="527">
                  <c:v>0.14000000000000101</c:v>
                </c:pt>
                <c:pt idx="528">
                  <c:v>9.9999999999999603E-2</c:v>
                </c:pt>
                <c:pt idx="529">
                  <c:v>0.12</c:v>
                </c:pt>
                <c:pt idx="530">
                  <c:v>0.18000000000000099</c:v>
                </c:pt>
                <c:pt idx="531">
                  <c:v>0.19999999999999901</c:v>
                </c:pt>
                <c:pt idx="532">
                  <c:v>0.28999999999999998</c:v>
                </c:pt>
                <c:pt idx="533">
                  <c:v>0.28000000000000003</c:v>
                </c:pt>
                <c:pt idx="534">
                  <c:v>0.24</c:v>
                </c:pt>
                <c:pt idx="535">
                  <c:v>0.26000000000000101</c:v>
                </c:pt>
                <c:pt idx="536">
                  <c:v>0.26</c:v>
                </c:pt>
                <c:pt idx="537">
                  <c:v>0.25</c:v>
                </c:pt>
                <c:pt idx="538">
                  <c:v>0.17</c:v>
                </c:pt>
                <c:pt idx="539">
                  <c:v>0.18000000000000099</c:v>
                </c:pt>
                <c:pt idx="540">
                  <c:v>0.22</c:v>
                </c:pt>
                <c:pt idx="541">
                  <c:v>-9.0000000000000704E-2</c:v>
                </c:pt>
                <c:pt idx="542">
                  <c:v>-0.27</c:v>
                </c:pt>
                <c:pt idx="543">
                  <c:v>-0.41</c:v>
                </c:pt>
                <c:pt idx="544">
                  <c:v>-0.369999999999999</c:v>
                </c:pt>
                <c:pt idx="545">
                  <c:v>-0.380000000000001</c:v>
                </c:pt>
                <c:pt idx="546">
                  <c:v>-0.28999999999999998</c:v>
                </c:pt>
                <c:pt idx="547">
                  <c:v>-0.4</c:v>
                </c:pt>
                <c:pt idx="548">
                  <c:v>-0.28000000000000003</c:v>
                </c:pt>
                <c:pt idx="549">
                  <c:v>-0.17</c:v>
                </c:pt>
                <c:pt idx="550">
                  <c:v>-0.16</c:v>
                </c:pt>
                <c:pt idx="551">
                  <c:v>-0.109999999999999</c:v>
                </c:pt>
                <c:pt idx="552">
                  <c:v>0.4</c:v>
                </c:pt>
                <c:pt idx="553">
                  <c:v>0.44</c:v>
                </c:pt>
                <c:pt idx="554">
                  <c:v>0.55000000000000004</c:v>
                </c:pt>
                <c:pt idx="555">
                  <c:v>0.90999999999999903</c:v>
                </c:pt>
                <c:pt idx="556">
                  <c:v>1.1299999999999999</c:v>
                </c:pt>
                <c:pt idx="557">
                  <c:v>1.2</c:v>
                </c:pt>
                <c:pt idx="558">
                  <c:v>1.2</c:v>
                </c:pt>
                <c:pt idx="559">
                  <c:v>1.21</c:v>
                </c:pt>
                <c:pt idx="560">
                  <c:v>1.61</c:v>
                </c:pt>
                <c:pt idx="561">
                  <c:v>1.84</c:v>
                </c:pt>
                <c:pt idx="562">
                  <c:v>1.87</c:v>
                </c:pt>
                <c:pt idx="563">
                  <c:v>1.98</c:v>
                </c:pt>
                <c:pt idx="564">
                  <c:v>2.0099999999999998</c:v>
                </c:pt>
                <c:pt idx="565">
                  <c:v>1.89</c:v>
                </c:pt>
                <c:pt idx="566">
                  <c:v>1.72</c:v>
                </c:pt>
                <c:pt idx="567">
                  <c:v>1.79</c:v>
                </c:pt>
                <c:pt idx="568">
                  <c:v>1.9</c:v>
                </c:pt>
                <c:pt idx="569">
                  <c:v>1.94</c:v>
                </c:pt>
                <c:pt idx="570">
                  <c:v>2.09</c:v>
                </c:pt>
                <c:pt idx="571">
                  <c:v>2.13</c:v>
                </c:pt>
                <c:pt idx="572">
                  <c:v>1.87</c:v>
                </c:pt>
                <c:pt idx="573">
                  <c:v>2.0299999999999998</c:v>
                </c:pt>
                <c:pt idx="574">
                  <c:v>2.13</c:v>
                </c:pt>
                <c:pt idx="575">
                  <c:v>2.19</c:v>
                </c:pt>
                <c:pt idx="576">
                  <c:v>2.31</c:v>
                </c:pt>
                <c:pt idx="577">
                  <c:v>2.27</c:v>
                </c:pt>
                <c:pt idx="578">
                  <c:v>2.2400000000000002</c:v>
                </c:pt>
                <c:pt idx="579">
                  <c:v>2.34</c:v>
                </c:pt>
                <c:pt idx="580">
                  <c:v>2.15</c:v>
                </c:pt>
                <c:pt idx="581">
                  <c:v>2.1</c:v>
                </c:pt>
                <c:pt idx="582">
                  <c:v>2.5099999999999998</c:v>
                </c:pt>
                <c:pt idx="583">
                  <c:v>2.59</c:v>
                </c:pt>
                <c:pt idx="584">
                  <c:v>2.56</c:v>
                </c:pt>
                <c:pt idx="585">
                  <c:v>2.54</c:v>
                </c:pt>
                <c:pt idx="586">
                  <c:v>2.37</c:v>
                </c:pt>
                <c:pt idx="587">
                  <c:v>2.36</c:v>
                </c:pt>
                <c:pt idx="588">
                  <c:v>2.39</c:v>
                </c:pt>
                <c:pt idx="589">
                  <c:v>2.34</c:v>
                </c:pt>
                <c:pt idx="590">
                  <c:v>2.25</c:v>
                </c:pt>
                <c:pt idx="591">
                  <c:v>2.2799999999999998</c:v>
                </c:pt>
                <c:pt idx="592">
                  <c:v>2.19</c:v>
                </c:pt>
                <c:pt idx="593">
                  <c:v>1.97</c:v>
                </c:pt>
                <c:pt idx="594">
                  <c:v>1.86</c:v>
                </c:pt>
                <c:pt idx="595">
                  <c:v>1.77</c:v>
                </c:pt>
                <c:pt idx="596">
                  <c:v>1.6</c:v>
                </c:pt>
                <c:pt idx="597">
                  <c:v>1.52</c:v>
                </c:pt>
                <c:pt idx="598">
                  <c:v>1.34</c:v>
                </c:pt>
                <c:pt idx="599">
                  <c:v>1.22</c:v>
                </c:pt>
                <c:pt idx="600">
                  <c:v>1</c:v>
                </c:pt>
                <c:pt idx="601">
                  <c:v>0.79</c:v>
                </c:pt>
                <c:pt idx="602">
                  <c:v>0.77</c:v>
                </c:pt>
                <c:pt idx="603">
                  <c:v>0.69</c:v>
                </c:pt>
                <c:pt idx="604">
                  <c:v>0.5</c:v>
                </c:pt>
                <c:pt idx="605">
                  <c:v>0.36</c:v>
                </c:pt>
                <c:pt idx="606">
                  <c:v>0.31</c:v>
                </c:pt>
                <c:pt idx="607">
                  <c:v>0.22</c:v>
                </c:pt>
                <c:pt idx="608">
                  <c:v>0.25</c:v>
                </c:pt>
                <c:pt idx="609">
                  <c:v>0.19</c:v>
                </c:pt>
                <c:pt idx="610">
                  <c:v>0.12</c:v>
                </c:pt>
                <c:pt idx="611">
                  <c:v>6.9999999999999396E-2</c:v>
                </c:pt>
                <c:pt idx="612">
                  <c:v>1.9999999999999601E-2</c:v>
                </c:pt>
                <c:pt idx="613">
                  <c:v>-9.9999999999999603E-2</c:v>
                </c:pt>
                <c:pt idx="614">
                  <c:v>-1.0000000000000699E-2</c:v>
                </c:pt>
                <c:pt idx="615">
                  <c:v>0.100000000000001</c:v>
                </c:pt>
                <c:pt idx="616">
                  <c:v>0.14000000000000101</c:v>
                </c:pt>
                <c:pt idx="617">
                  <c:v>-9.9999999999997903E-3</c:v>
                </c:pt>
                <c:pt idx="618">
                  <c:v>-3.00000000000002E-2</c:v>
                </c:pt>
                <c:pt idx="619">
                  <c:v>-2.00000000000005E-2</c:v>
                </c:pt>
                <c:pt idx="620">
                  <c:v>-4.9999999999999802E-2</c:v>
                </c:pt>
                <c:pt idx="621">
                  <c:v>-6.9999999999999396E-2</c:v>
                </c:pt>
                <c:pt idx="622">
                  <c:v>-0.14000000000000101</c:v>
                </c:pt>
                <c:pt idx="623">
                  <c:v>-0.11</c:v>
                </c:pt>
                <c:pt idx="624">
                  <c:v>-0.12</c:v>
                </c:pt>
                <c:pt idx="625">
                  <c:v>-0.13</c:v>
                </c:pt>
                <c:pt idx="626">
                  <c:v>-1.0000000000000699E-2</c:v>
                </c:pt>
                <c:pt idx="627">
                  <c:v>2.00000000000005E-2</c:v>
                </c:pt>
                <c:pt idx="628">
                  <c:v>-1.9999999999999601E-2</c:v>
                </c:pt>
                <c:pt idx="629">
                  <c:v>0.119999999999999</c:v>
                </c:pt>
                <c:pt idx="630">
                  <c:v>0.18</c:v>
                </c:pt>
                <c:pt idx="631">
                  <c:v>0.36</c:v>
                </c:pt>
                <c:pt idx="632">
                  <c:v>0.51</c:v>
                </c:pt>
                <c:pt idx="633">
                  <c:v>0.56000000000000005</c:v>
                </c:pt>
                <c:pt idx="634">
                  <c:v>0.81000000000000105</c:v>
                </c:pt>
                <c:pt idx="635">
                  <c:v>0.98</c:v>
                </c:pt>
                <c:pt idx="636">
                  <c:v>1.26</c:v>
                </c:pt>
                <c:pt idx="637">
                  <c:v>1.77</c:v>
                </c:pt>
                <c:pt idx="638">
                  <c:v>1.89</c:v>
                </c:pt>
                <c:pt idx="639">
                  <c:v>1.63</c:v>
                </c:pt>
                <c:pt idx="640">
                  <c:v>1.43</c:v>
                </c:pt>
                <c:pt idx="641">
                  <c:v>1.33</c:v>
                </c:pt>
                <c:pt idx="642">
                  <c:v>1.44</c:v>
                </c:pt>
                <c:pt idx="643">
                  <c:v>1.47</c:v>
                </c:pt>
                <c:pt idx="644">
                  <c:v>1.61</c:v>
                </c:pt>
                <c:pt idx="645">
                  <c:v>2.2000000000000002</c:v>
                </c:pt>
                <c:pt idx="646">
                  <c:v>2.3199999999999998</c:v>
                </c:pt>
                <c:pt idx="647">
                  <c:v>1.6</c:v>
                </c:pt>
                <c:pt idx="648">
                  <c:v>1.71</c:v>
                </c:pt>
                <c:pt idx="649">
                  <c:v>1.89</c:v>
                </c:pt>
                <c:pt idx="650">
                  <c:v>1.89</c:v>
                </c:pt>
                <c:pt idx="651">
                  <c:v>2</c:v>
                </c:pt>
                <c:pt idx="652">
                  <c:v>2.36</c:v>
                </c:pt>
                <c:pt idx="653">
                  <c:v>2.54</c:v>
                </c:pt>
                <c:pt idx="654">
                  <c:v>2.54</c:v>
                </c:pt>
                <c:pt idx="655">
                  <c:v>2.4700000000000002</c:v>
                </c:pt>
                <c:pt idx="656">
                  <c:v>2.44</c:v>
                </c:pt>
                <c:pt idx="657">
                  <c:v>2.44</c:v>
                </c:pt>
                <c:pt idx="658">
                  <c:v>2.6</c:v>
                </c:pt>
                <c:pt idx="659">
                  <c:v>2.72</c:v>
                </c:pt>
                <c:pt idx="660">
                  <c:v>2.8</c:v>
                </c:pt>
                <c:pt idx="661">
                  <c:v>2.83</c:v>
                </c:pt>
                <c:pt idx="662">
                  <c:v>2.77</c:v>
                </c:pt>
                <c:pt idx="663">
                  <c:v>2.79</c:v>
                </c:pt>
                <c:pt idx="664">
                  <c:v>2.59</c:v>
                </c:pt>
                <c:pt idx="665">
                  <c:v>2.48</c:v>
                </c:pt>
                <c:pt idx="666">
                  <c:v>2.39</c:v>
                </c:pt>
                <c:pt idx="667">
                  <c:v>2.1800000000000002</c:v>
                </c:pt>
                <c:pt idx="668">
                  <c:v>2.17</c:v>
                </c:pt>
                <c:pt idx="669">
                  <c:v>2.16</c:v>
                </c:pt>
                <c:pt idx="670">
                  <c:v>2.31</c:v>
                </c:pt>
                <c:pt idx="671">
                  <c:v>2.67</c:v>
                </c:pt>
                <c:pt idx="672">
                  <c:v>2.78</c:v>
                </c:pt>
                <c:pt idx="673">
                  <c:v>2.81</c:v>
                </c:pt>
                <c:pt idx="674">
                  <c:v>2.71</c:v>
                </c:pt>
                <c:pt idx="675">
                  <c:v>2.73</c:v>
                </c:pt>
                <c:pt idx="676">
                  <c:v>2.61</c:v>
                </c:pt>
                <c:pt idx="677">
                  <c:v>2.59</c:v>
                </c:pt>
                <c:pt idx="678">
                  <c:v>2.59</c:v>
                </c:pt>
                <c:pt idx="679">
                  <c:v>2.0699999999999998</c:v>
                </c:pt>
                <c:pt idx="680">
                  <c:v>1.77</c:v>
                </c:pt>
                <c:pt idx="681">
                  <c:v>1.87</c:v>
                </c:pt>
                <c:pt idx="682">
                  <c:v>1.76</c:v>
                </c:pt>
                <c:pt idx="683">
                  <c:v>1.72</c:v>
                </c:pt>
                <c:pt idx="684">
                  <c:v>1.73</c:v>
                </c:pt>
                <c:pt idx="685">
                  <c:v>1.69</c:v>
                </c:pt>
                <c:pt idx="686">
                  <c:v>1.83</c:v>
                </c:pt>
                <c:pt idx="687">
                  <c:v>1.76</c:v>
                </c:pt>
                <c:pt idx="688">
                  <c:v>1.51</c:v>
                </c:pt>
                <c:pt idx="689">
                  <c:v>1.33</c:v>
                </c:pt>
                <c:pt idx="690">
                  <c:v>1.28</c:v>
                </c:pt>
                <c:pt idx="691">
                  <c:v>1.41</c:v>
                </c:pt>
                <c:pt idx="692">
                  <c:v>1.46</c:v>
                </c:pt>
                <c:pt idx="693">
                  <c:v>1.47</c:v>
                </c:pt>
                <c:pt idx="694">
                  <c:v>1.38</c:v>
                </c:pt>
                <c:pt idx="695">
                  <c:v>1.46</c:v>
                </c:pt>
                <c:pt idx="696">
                  <c:v>1.64</c:v>
                </c:pt>
                <c:pt idx="697">
                  <c:v>1.71</c:v>
                </c:pt>
                <c:pt idx="698">
                  <c:v>1.7</c:v>
                </c:pt>
                <c:pt idx="699">
                  <c:v>1.53</c:v>
                </c:pt>
                <c:pt idx="700">
                  <c:v>1.68</c:v>
                </c:pt>
                <c:pt idx="701">
                  <c:v>1.97</c:v>
                </c:pt>
                <c:pt idx="702">
                  <c:v>2.2400000000000002</c:v>
                </c:pt>
                <c:pt idx="703">
                  <c:v>2.38</c:v>
                </c:pt>
                <c:pt idx="704">
                  <c:v>2.41</c:v>
                </c:pt>
                <c:pt idx="705">
                  <c:v>2.2799999999999998</c:v>
                </c:pt>
                <c:pt idx="706">
                  <c:v>2.42</c:v>
                </c:pt>
                <c:pt idx="707">
                  <c:v>2.56</c:v>
                </c:pt>
                <c:pt idx="708">
                  <c:v>2.4700000000000002</c:v>
                </c:pt>
                <c:pt idx="709">
                  <c:v>2.38</c:v>
                </c:pt>
                <c:pt idx="710">
                  <c:v>2.3199999999999998</c:v>
                </c:pt>
                <c:pt idx="711">
                  <c:v>2.29</c:v>
                </c:pt>
                <c:pt idx="712">
                  <c:v>2.17</c:v>
                </c:pt>
                <c:pt idx="713">
                  <c:v>2.15</c:v>
                </c:pt>
                <c:pt idx="714">
                  <c:v>2.0299999999999998</c:v>
                </c:pt>
                <c:pt idx="715">
                  <c:v>1.95</c:v>
                </c:pt>
                <c:pt idx="716">
                  <c:v>1.96</c:v>
                </c:pt>
                <c:pt idx="717">
                  <c:v>1.85</c:v>
                </c:pt>
                <c:pt idx="718">
                  <c:v>1.8</c:v>
                </c:pt>
                <c:pt idx="719">
                  <c:v>1.57</c:v>
                </c:pt>
                <c:pt idx="720">
                  <c:v>1.33</c:v>
                </c:pt>
                <c:pt idx="721">
                  <c:v>1.36</c:v>
                </c:pt>
                <c:pt idx="722">
                  <c:v>1.4</c:v>
                </c:pt>
                <c:pt idx="723">
                  <c:v>1.4</c:v>
                </c:pt>
                <c:pt idx="724">
                  <c:v>1.59</c:v>
                </c:pt>
                <c:pt idx="725">
                  <c:v>1.67</c:v>
                </c:pt>
                <c:pt idx="726">
                  <c:v>1.65</c:v>
                </c:pt>
                <c:pt idx="727">
                  <c:v>1.47</c:v>
                </c:pt>
                <c:pt idx="728">
                  <c:v>1.46</c:v>
                </c:pt>
                <c:pt idx="729">
                  <c:v>1.43</c:v>
                </c:pt>
                <c:pt idx="730">
                  <c:v>1.38</c:v>
                </c:pt>
                <c:pt idx="731">
                  <c:v>1.26</c:v>
                </c:pt>
                <c:pt idx="732">
                  <c:v>1.19</c:v>
                </c:pt>
                <c:pt idx="733">
                  <c:v>1.05</c:v>
                </c:pt>
                <c:pt idx="734">
                  <c:v>1.01</c:v>
                </c:pt>
                <c:pt idx="735">
                  <c:v>1.04</c:v>
                </c:pt>
                <c:pt idx="736">
                  <c:v>0.99</c:v>
                </c:pt>
                <c:pt idx="737">
                  <c:v>0.91</c:v>
                </c:pt>
                <c:pt idx="738">
                  <c:v>0.83</c:v>
                </c:pt>
                <c:pt idx="739">
                  <c:v>0.82</c:v>
                </c:pt>
                <c:pt idx="740">
                  <c:v>0.86</c:v>
                </c:pt>
                <c:pt idx="741">
                  <c:v>0.92</c:v>
                </c:pt>
                <c:pt idx="742">
                  <c:v>1.1599999999999999</c:v>
                </c:pt>
                <c:pt idx="743">
                  <c:v>1.29</c:v>
                </c:pt>
                <c:pt idx="744">
                  <c:v>1.22</c:v>
                </c:pt>
                <c:pt idx="745">
                  <c:v>1.22</c:v>
                </c:pt>
                <c:pt idx="746">
                  <c:v>1.17</c:v>
                </c:pt>
                <c:pt idx="747">
                  <c:v>1.06</c:v>
                </c:pt>
                <c:pt idx="748">
                  <c:v>1</c:v>
                </c:pt>
                <c:pt idx="749">
                  <c:v>0.85</c:v>
                </c:pt>
                <c:pt idx="750">
                  <c:v>0.95</c:v>
                </c:pt>
                <c:pt idx="751">
                  <c:v>0.87</c:v>
                </c:pt>
                <c:pt idx="752">
                  <c:v>0.82</c:v>
                </c:pt>
                <c:pt idx="753">
                  <c:v>0.81</c:v>
                </c:pt>
                <c:pt idx="754">
                  <c:v>0.65</c:v>
                </c:pt>
                <c:pt idx="755">
                  <c:v>0.56000000000000005</c:v>
                </c:pt>
                <c:pt idx="756">
                  <c:v>0.55000000000000004</c:v>
                </c:pt>
                <c:pt idx="757">
                  <c:v>0.68</c:v>
                </c:pt>
                <c:pt idx="758">
                  <c:v>0.56000000000000005</c:v>
                </c:pt>
                <c:pt idx="759">
                  <c:v>0.49</c:v>
                </c:pt>
                <c:pt idx="760">
                  <c:v>0.47</c:v>
                </c:pt>
                <c:pt idx="761">
                  <c:v>0.38</c:v>
                </c:pt>
                <c:pt idx="762">
                  <c:v>0.28000000000000003</c:v>
                </c:pt>
                <c:pt idx="763">
                  <c:v>0.25</c:v>
                </c:pt>
                <c:pt idx="764">
                  <c:v>0.23</c:v>
                </c:pt>
                <c:pt idx="765">
                  <c:v>0.28999999999999998</c:v>
                </c:pt>
                <c:pt idx="766">
                  <c:v>0.26</c:v>
                </c:pt>
                <c:pt idx="767">
                  <c:v>0.15</c:v>
                </c:pt>
                <c:pt idx="768">
                  <c:v>0.17</c:v>
                </c:pt>
                <c:pt idx="769">
                  <c:v>0.18</c:v>
                </c:pt>
                <c:pt idx="770">
                  <c:v>0.16</c:v>
                </c:pt>
                <c:pt idx="771">
                  <c:v>0.19</c:v>
                </c:pt>
                <c:pt idx="772">
                  <c:v>0.19</c:v>
                </c:pt>
                <c:pt idx="773">
                  <c:v>0.26</c:v>
                </c:pt>
                <c:pt idx="774">
                  <c:v>0.22</c:v>
                </c:pt>
                <c:pt idx="775">
                  <c:v>5.9999999999999797E-2</c:v>
                </c:pt>
                <c:pt idx="776">
                  <c:v>0.05</c:v>
                </c:pt>
                <c:pt idx="777">
                  <c:v>0.16</c:v>
                </c:pt>
                <c:pt idx="778">
                  <c:v>0.2</c:v>
                </c:pt>
                <c:pt idx="779">
                  <c:v>0.25</c:v>
                </c:pt>
                <c:pt idx="780">
                  <c:v>0.23857142743856999</c:v>
                </c:pt>
                <c:pt idx="781">
                  <c:v>0.17315790057182301</c:v>
                </c:pt>
                <c:pt idx="782">
                  <c:v>0.42181818864562298</c:v>
                </c:pt>
                <c:pt idx="783">
                  <c:v>0.43285712870684501</c:v>
                </c:pt>
                <c:pt idx="784">
                  <c:v>0.50349999609447704</c:v>
                </c:pt>
                <c:pt idx="785">
                  <c:v>0.54363636706363105</c:v>
                </c:pt>
                <c:pt idx="786">
                  <c:v>0.47545454942661802</c:v>
                </c:pt>
                <c:pt idx="787">
                  <c:v>0.51047618970984499</c:v>
                </c:pt>
                <c:pt idx="788">
                  <c:v>0.54476190561598004</c:v>
                </c:pt>
                <c:pt idx="789">
                  <c:v>0.63761904767968403</c:v>
                </c:pt>
                <c:pt idx="790">
                  <c:v>0.70421052564467701</c:v>
                </c:pt>
                <c:pt idx="791">
                  <c:v>0.79772727159054402</c:v>
                </c:pt>
                <c:pt idx="792">
                  <c:v>0.94999999730359896</c:v>
                </c:pt>
                <c:pt idx="793">
                  <c:v>1.1426315739750901</c:v>
                </c:pt>
                <c:pt idx="794">
                  <c:v>1.4639130519784</c:v>
                </c:pt>
                <c:pt idx="795">
                  <c:v>1.47181816805493</c:v>
                </c:pt>
                <c:pt idx="796">
                  <c:v>1.4659999970878901</c:v>
                </c:pt>
                <c:pt idx="797">
                  <c:v>1.3163636377589301</c:v>
                </c:pt>
                <c:pt idx="798">
                  <c:v>1.0990476174788</c:v>
                </c:pt>
                <c:pt idx="799">
                  <c:v>1.0659090930341999</c:v>
                </c:pt>
                <c:pt idx="800">
                  <c:v>1.13380952302197</c:v>
                </c:pt>
                <c:pt idx="801">
                  <c:v>1.1899999986801799</c:v>
                </c:pt>
                <c:pt idx="802">
                  <c:v>1.05149999328635</c:v>
                </c:pt>
                <c:pt idx="803">
                  <c:v>0.78499997180441194</c:v>
                </c:pt>
                <c:pt idx="804">
                  <c:v>0.78349997883751299</c:v>
                </c:pt>
                <c:pt idx="805">
                  <c:v>0.49894737675785999</c:v>
                </c:pt>
                <c:pt idx="806">
                  <c:v>0.21826087359501001</c:v>
                </c:pt>
                <c:pt idx="807">
                  <c:v>0.20949999349457901</c:v>
                </c:pt>
                <c:pt idx="808">
                  <c:v>0.28142857145179401</c:v>
                </c:pt>
                <c:pt idx="809">
                  <c:v>0.14523809403181101</c:v>
                </c:pt>
                <c:pt idx="810">
                  <c:v>-0.14000000130562601</c:v>
                </c:pt>
                <c:pt idx="811">
                  <c:v>-0.35</c:v>
                </c:pt>
                <c:pt idx="812">
                  <c:v>-0.34</c:v>
                </c:pt>
                <c:pt idx="813">
                  <c:v>-0.4</c:v>
                </c:pt>
                <c:pt idx="814">
                  <c:v>-0.61</c:v>
                </c:pt>
                <c:pt idx="815">
                  <c:v>-0.67</c:v>
                </c:pt>
                <c:pt idx="816">
                  <c:v>-0.67</c:v>
                </c:pt>
              </c:numCache>
            </c:numRef>
          </c:val>
          <c:smooth val="0"/>
          <c:extLst>
            <c:ext xmlns:c16="http://schemas.microsoft.com/office/drawing/2014/chart" uri="{C3380CC4-5D6E-409C-BE32-E72D297353CC}">
              <c16:uniqueId val="{00000006-74E0-4862-9FA9-A60CB90D06EF}"/>
            </c:ext>
          </c:extLst>
        </c:ser>
        <c:dLbls>
          <c:dLblPos val="ctr"/>
          <c:showLegendKey val="0"/>
          <c:showVal val="1"/>
          <c:showCatName val="0"/>
          <c:showSerName val="0"/>
          <c:showPercent val="0"/>
          <c:showBubbleSize val="0"/>
        </c:dLbls>
        <c:smooth val="0"/>
        <c:axId val="769449360"/>
        <c:axId val="769451320"/>
      </c:lineChart>
      <c:catAx>
        <c:axId val="769449360"/>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400" baseline="0"/>
            </a:pPr>
            <a:endParaRPr lang="en-US"/>
          </a:p>
        </c:txPr>
        <c:crossAx val="769451320"/>
        <c:crossesAt val="0"/>
        <c:auto val="1"/>
        <c:lblAlgn val="ctr"/>
        <c:lblOffset val="100"/>
        <c:tickLblSkip val="60"/>
        <c:tickMarkSkip val="12"/>
        <c:noMultiLvlLbl val="0"/>
      </c:catAx>
      <c:valAx>
        <c:axId val="769451320"/>
        <c:scaling>
          <c:orientation val="minMax"/>
          <c:min val="-3"/>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400" baseline="0"/>
            </a:pPr>
            <a:endParaRPr lang="en-US"/>
          </a:p>
        </c:txPr>
        <c:crossAx val="769449360"/>
        <c:crosses val="autoZero"/>
        <c:crossBetween val="between"/>
      </c:valAx>
      <c:spPr>
        <a:noFill/>
        <a:ln>
          <a:noFill/>
        </a:ln>
      </c:spPr>
    </c:plotArea>
    <c:plotVisOnly val="1"/>
    <c:dispBlanksAs val="gap"/>
    <c:showDLblsOverMax val="0"/>
  </c:chart>
  <c:spPr>
    <a:noFill/>
    <a:ln>
      <a:noFill/>
    </a:ln>
  </c:spPr>
  <c:txPr>
    <a:bodyPr/>
    <a:lstStyle/>
    <a:p>
      <a:pPr>
        <a:defRPr sz="1800"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32165880291991E-2"/>
          <c:y val="2.3064680705049485E-2"/>
          <c:w val="0.83100782686595309"/>
          <c:h val="0.91290276917632485"/>
        </c:manualLayout>
      </c:layout>
      <c:lineChart>
        <c:grouping val="standard"/>
        <c:varyColors val="0"/>
        <c:ser>
          <c:idx val="2"/>
          <c:order val="0"/>
          <c:tx>
            <c:strRef>
              <c:f>Sheet1!$B$1</c:f>
              <c:strCache>
                <c:ptCount val="1"/>
                <c:pt idx="0">
                  <c:v>mave(hstm.us,3)</c:v>
                </c:pt>
              </c:strCache>
            </c:strRef>
          </c:tx>
          <c:spPr>
            <a:ln w="38100">
              <a:solidFill>
                <a:srgbClr val="0069AA"/>
              </a:solidFill>
            </a:ln>
          </c:spPr>
          <c:marker>
            <c:symbol val="none"/>
          </c:marker>
          <c:cat>
            <c:strRef>
              <c:f>Sheet1!$A$2:$A$72</c:f>
              <c:strCache>
                <c:ptCount val="69"/>
                <c:pt idx="0">
                  <c:v>'05</c:v>
                </c:pt>
                <c:pt idx="1">
                  <c:v>F</c:v>
                </c:pt>
                <c:pt idx="2">
                  <c:v>M</c:v>
                </c:pt>
                <c:pt idx="3">
                  <c:v>A</c:v>
                </c:pt>
                <c:pt idx="4">
                  <c:v>'06</c:v>
                </c:pt>
                <c:pt idx="5">
                  <c:v>J</c:v>
                </c:pt>
                <c:pt idx="6">
                  <c:v>J</c:v>
                </c:pt>
                <c:pt idx="7">
                  <c:v>A</c:v>
                </c:pt>
                <c:pt idx="8">
                  <c:v>'07</c:v>
                </c:pt>
                <c:pt idx="9">
                  <c:v>O</c:v>
                </c:pt>
                <c:pt idx="10">
                  <c:v>N</c:v>
                </c:pt>
                <c:pt idx="11">
                  <c:v>D</c:v>
                </c:pt>
                <c:pt idx="12">
                  <c:v>'08</c:v>
                </c:pt>
                <c:pt idx="13">
                  <c:v>F</c:v>
                </c:pt>
                <c:pt idx="14">
                  <c:v>M</c:v>
                </c:pt>
                <c:pt idx="15">
                  <c:v>A</c:v>
                </c:pt>
                <c:pt idx="16">
                  <c:v>'09</c:v>
                </c:pt>
                <c:pt idx="17">
                  <c:v>J</c:v>
                </c:pt>
                <c:pt idx="18">
                  <c:v>J</c:v>
                </c:pt>
                <c:pt idx="19">
                  <c:v>A</c:v>
                </c:pt>
                <c:pt idx="20">
                  <c:v>'10</c:v>
                </c:pt>
                <c:pt idx="21">
                  <c:v>O</c:v>
                </c:pt>
                <c:pt idx="22">
                  <c:v>N</c:v>
                </c:pt>
                <c:pt idx="23">
                  <c:v>D</c:v>
                </c:pt>
                <c:pt idx="24">
                  <c:v>'11</c:v>
                </c:pt>
                <c:pt idx="25">
                  <c:v>F</c:v>
                </c:pt>
                <c:pt idx="26">
                  <c:v>M</c:v>
                </c:pt>
                <c:pt idx="27">
                  <c:v>A</c:v>
                </c:pt>
                <c:pt idx="28">
                  <c:v>'12</c:v>
                </c:pt>
                <c:pt idx="29">
                  <c:v>J</c:v>
                </c:pt>
                <c:pt idx="30">
                  <c:v>J</c:v>
                </c:pt>
                <c:pt idx="31">
                  <c:v>A</c:v>
                </c:pt>
                <c:pt idx="32">
                  <c:v>'13</c:v>
                </c:pt>
                <c:pt idx="34">
                  <c:v>N</c:v>
                </c:pt>
                <c:pt idx="35">
                  <c:v>D</c:v>
                </c:pt>
                <c:pt idx="36">
                  <c:v>'14</c:v>
                </c:pt>
                <c:pt idx="38">
                  <c:v>M</c:v>
                </c:pt>
                <c:pt idx="39">
                  <c:v>A</c:v>
                </c:pt>
                <c:pt idx="40">
                  <c:v>'15</c:v>
                </c:pt>
                <c:pt idx="42">
                  <c:v>J</c:v>
                </c:pt>
                <c:pt idx="43">
                  <c:v>A</c:v>
                </c:pt>
                <c:pt idx="44">
                  <c:v>'16</c:v>
                </c:pt>
                <c:pt idx="46">
                  <c:v>N</c:v>
                </c:pt>
                <c:pt idx="47">
                  <c:v>D</c:v>
                </c:pt>
                <c:pt idx="48">
                  <c:v>'17</c:v>
                </c:pt>
                <c:pt idx="50">
                  <c:v>M</c:v>
                </c:pt>
                <c:pt idx="51">
                  <c:v>A</c:v>
                </c:pt>
                <c:pt idx="52">
                  <c:v>'18</c:v>
                </c:pt>
                <c:pt idx="54">
                  <c:v>J</c:v>
                </c:pt>
                <c:pt idx="55">
                  <c:v>A</c:v>
                </c:pt>
                <c:pt idx="56">
                  <c:v>'19</c:v>
                </c:pt>
                <c:pt idx="58">
                  <c:v>N</c:v>
                </c:pt>
                <c:pt idx="59">
                  <c:v>D</c:v>
                </c:pt>
                <c:pt idx="60">
                  <c:v>'20</c:v>
                </c:pt>
                <c:pt idx="64">
                  <c:v>'21</c:v>
                </c:pt>
                <c:pt idx="68">
                  <c:v>'22</c:v>
                </c:pt>
              </c:strCache>
            </c:strRef>
          </c:cat>
          <c:val>
            <c:numRef>
              <c:f>Sheet1!$B$2:$B$72</c:f>
              <c:numCache>
                <c:formatCode>General</c:formatCode>
                <c:ptCount val="71"/>
                <c:pt idx="0">
                  <c:v>3.1</c:v>
                </c:pt>
                <c:pt idx="1">
                  <c:v>2.9</c:v>
                </c:pt>
                <c:pt idx="2">
                  <c:v>2.4</c:v>
                </c:pt>
                <c:pt idx="3">
                  <c:v>3</c:v>
                </c:pt>
                <c:pt idx="4">
                  <c:v>3.9</c:v>
                </c:pt>
                <c:pt idx="5">
                  <c:v>3.7</c:v>
                </c:pt>
                <c:pt idx="6">
                  <c:v>3.2</c:v>
                </c:pt>
                <c:pt idx="7">
                  <c:v>3.4</c:v>
                </c:pt>
                <c:pt idx="8">
                  <c:v>3.6</c:v>
                </c:pt>
                <c:pt idx="9">
                  <c:v>3.6</c:v>
                </c:pt>
                <c:pt idx="10">
                  <c:v>3.2</c:v>
                </c:pt>
                <c:pt idx="11">
                  <c:v>3</c:v>
                </c:pt>
                <c:pt idx="12">
                  <c:v>3.4</c:v>
                </c:pt>
                <c:pt idx="13">
                  <c:v>5.0999999999999996</c:v>
                </c:pt>
                <c:pt idx="14">
                  <c:v>3.9</c:v>
                </c:pt>
                <c:pt idx="15">
                  <c:v>5.9</c:v>
                </c:pt>
                <c:pt idx="16">
                  <c:v>5.9</c:v>
                </c:pt>
                <c:pt idx="17">
                  <c:v>6.9</c:v>
                </c:pt>
                <c:pt idx="18">
                  <c:v>5.2</c:v>
                </c:pt>
                <c:pt idx="19">
                  <c:v>5.5</c:v>
                </c:pt>
                <c:pt idx="20">
                  <c:v>5.7</c:v>
                </c:pt>
                <c:pt idx="21">
                  <c:v>6.5</c:v>
                </c:pt>
                <c:pt idx="22">
                  <c:v>6.5</c:v>
                </c:pt>
                <c:pt idx="23">
                  <c:v>6.3</c:v>
                </c:pt>
                <c:pt idx="24">
                  <c:v>6.9</c:v>
                </c:pt>
                <c:pt idx="25">
                  <c:v>6.6</c:v>
                </c:pt>
                <c:pt idx="26">
                  <c:v>6.8</c:v>
                </c:pt>
                <c:pt idx="27">
                  <c:v>6.9</c:v>
                </c:pt>
                <c:pt idx="28">
                  <c:v>7.9</c:v>
                </c:pt>
                <c:pt idx="29">
                  <c:v>8.6</c:v>
                </c:pt>
                <c:pt idx="30">
                  <c:v>7.8</c:v>
                </c:pt>
                <c:pt idx="31">
                  <c:v>10</c:v>
                </c:pt>
                <c:pt idx="32">
                  <c:v>5.8</c:v>
                </c:pt>
                <c:pt idx="33">
                  <c:v>6.4</c:v>
                </c:pt>
                <c:pt idx="34">
                  <c:v>6.4</c:v>
                </c:pt>
                <c:pt idx="35">
                  <c:v>5.9</c:v>
                </c:pt>
                <c:pt idx="36">
                  <c:v>6.7</c:v>
                </c:pt>
                <c:pt idx="37">
                  <c:v>7</c:v>
                </c:pt>
                <c:pt idx="38">
                  <c:v>7.1</c:v>
                </c:pt>
                <c:pt idx="39">
                  <c:v>7.3</c:v>
                </c:pt>
                <c:pt idx="40">
                  <c:v>7.9</c:v>
                </c:pt>
                <c:pt idx="41">
                  <c:v>7.5</c:v>
                </c:pt>
                <c:pt idx="42">
                  <c:v>7.3</c:v>
                </c:pt>
                <c:pt idx="43">
                  <c:v>7.4</c:v>
                </c:pt>
                <c:pt idx="44">
                  <c:v>7.5</c:v>
                </c:pt>
                <c:pt idx="45">
                  <c:v>6.9</c:v>
                </c:pt>
                <c:pt idx="46">
                  <c:v>6.8</c:v>
                </c:pt>
                <c:pt idx="47">
                  <c:v>6.8</c:v>
                </c:pt>
                <c:pt idx="48">
                  <c:v>7.1</c:v>
                </c:pt>
                <c:pt idx="49">
                  <c:v>7.6</c:v>
                </c:pt>
                <c:pt idx="50">
                  <c:v>7.5</c:v>
                </c:pt>
                <c:pt idx="51">
                  <c:v>6.9</c:v>
                </c:pt>
                <c:pt idx="52">
                  <c:v>7.2</c:v>
                </c:pt>
                <c:pt idx="53">
                  <c:v>7.3</c:v>
                </c:pt>
                <c:pt idx="54">
                  <c:v>7.6</c:v>
                </c:pt>
                <c:pt idx="55">
                  <c:v>8.1999999999999993</c:v>
                </c:pt>
                <c:pt idx="56">
                  <c:v>9.3000000000000007</c:v>
                </c:pt>
                <c:pt idx="57">
                  <c:v>8.6999999999999993</c:v>
                </c:pt>
                <c:pt idx="58">
                  <c:v>8.6</c:v>
                </c:pt>
                <c:pt idx="59">
                  <c:v>8.6999999999999993</c:v>
                </c:pt>
                <c:pt idx="60">
                  <c:v>10.7</c:v>
                </c:pt>
                <c:pt idx="61">
                  <c:v>26.4</c:v>
                </c:pt>
                <c:pt idx="62">
                  <c:v>16.399999999999999</c:v>
                </c:pt>
                <c:pt idx="63">
                  <c:v>13.7</c:v>
                </c:pt>
                <c:pt idx="64">
                  <c:v>20.399999999999999</c:v>
                </c:pt>
                <c:pt idx="65">
                  <c:v>10.8</c:v>
                </c:pt>
                <c:pt idx="66">
                  <c:v>9.1</c:v>
                </c:pt>
                <c:pt idx="67">
                  <c:v>7.3</c:v>
                </c:pt>
                <c:pt idx="68">
                  <c:v>4.3</c:v>
                </c:pt>
                <c:pt idx="69">
                  <c:v>3.2</c:v>
                </c:pt>
                <c:pt idx="70">
                  <c:v>2.7</c:v>
                </c:pt>
              </c:numCache>
            </c:numRef>
          </c:val>
          <c:smooth val="0"/>
          <c:extLst>
            <c:ext xmlns:c16="http://schemas.microsoft.com/office/drawing/2014/chart" uri="{C3380CC4-5D6E-409C-BE32-E72D297353CC}">
              <c16:uniqueId val="{00000000-F317-4900-BC12-1407CC6EA420}"/>
            </c:ext>
          </c:extLst>
        </c:ser>
        <c:dLbls>
          <c:showLegendKey val="0"/>
          <c:showVal val="0"/>
          <c:showCatName val="0"/>
          <c:showSerName val="0"/>
          <c:showPercent val="0"/>
          <c:showBubbleSize val="0"/>
        </c:dLbls>
        <c:marker val="1"/>
        <c:smooth val="0"/>
        <c:axId val="771969376"/>
        <c:axId val="769447400"/>
      </c:lineChart>
      <c:lineChart>
        <c:grouping val="standard"/>
        <c:varyColors val="0"/>
        <c:ser>
          <c:idx val="1"/>
          <c:order val="1"/>
          <c:tx>
            <c:strRef>
              <c:f>Sheet1!$C$1</c:f>
              <c:strCache>
                <c:ptCount val="1"/>
                <c:pt idx="0">
                  <c:v>Interest Coverage Ratio</c:v>
                </c:pt>
              </c:strCache>
            </c:strRef>
          </c:tx>
          <c:spPr>
            <a:ln w="38100">
              <a:solidFill>
                <a:srgbClr val="F58025"/>
              </a:solidFill>
            </a:ln>
          </c:spPr>
          <c:marker>
            <c:symbol val="none"/>
          </c:marker>
          <c:cat>
            <c:strRef>
              <c:f>Sheet1!$A$2:$A$72</c:f>
              <c:strCache>
                <c:ptCount val="69"/>
                <c:pt idx="0">
                  <c:v>'05</c:v>
                </c:pt>
                <c:pt idx="1">
                  <c:v>F</c:v>
                </c:pt>
                <c:pt idx="2">
                  <c:v>M</c:v>
                </c:pt>
                <c:pt idx="3">
                  <c:v>A</c:v>
                </c:pt>
                <c:pt idx="4">
                  <c:v>'06</c:v>
                </c:pt>
                <c:pt idx="5">
                  <c:v>J</c:v>
                </c:pt>
                <c:pt idx="6">
                  <c:v>J</c:v>
                </c:pt>
                <c:pt idx="7">
                  <c:v>A</c:v>
                </c:pt>
                <c:pt idx="8">
                  <c:v>'07</c:v>
                </c:pt>
                <c:pt idx="9">
                  <c:v>O</c:v>
                </c:pt>
                <c:pt idx="10">
                  <c:v>N</c:v>
                </c:pt>
                <c:pt idx="11">
                  <c:v>D</c:v>
                </c:pt>
                <c:pt idx="12">
                  <c:v>'08</c:v>
                </c:pt>
                <c:pt idx="13">
                  <c:v>F</c:v>
                </c:pt>
                <c:pt idx="14">
                  <c:v>M</c:v>
                </c:pt>
                <c:pt idx="15">
                  <c:v>A</c:v>
                </c:pt>
                <c:pt idx="16">
                  <c:v>'09</c:v>
                </c:pt>
                <c:pt idx="17">
                  <c:v>J</c:v>
                </c:pt>
                <c:pt idx="18">
                  <c:v>J</c:v>
                </c:pt>
                <c:pt idx="19">
                  <c:v>A</c:v>
                </c:pt>
                <c:pt idx="20">
                  <c:v>'10</c:v>
                </c:pt>
                <c:pt idx="21">
                  <c:v>O</c:v>
                </c:pt>
                <c:pt idx="22">
                  <c:v>N</c:v>
                </c:pt>
                <c:pt idx="23">
                  <c:v>D</c:v>
                </c:pt>
                <c:pt idx="24">
                  <c:v>'11</c:v>
                </c:pt>
                <c:pt idx="25">
                  <c:v>F</c:v>
                </c:pt>
                <c:pt idx="26">
                  <c:v>M</c:v>
                </c:pt>
                <c:pt idx="27">
                  <c:v>A</c:v>
                </c:pt>
                <c:pt idx="28">
                  <c:v>'12</c:v>
                </c:pt>
                <c:pt idx="29">
                  <c:v>J</c:v>
                </c:pt>
                <c:pt idx="30">
                  <c:v>J</c:v>
                </c:pt>
                <c:pt idx="31">
                  <c:v>A</c:v>
                </c:pt>
                <c:pt idx="32">
                  <c:v>'13</c:v>
                </c:pt>
                <c:pt idx="34">
                  <c:v>N</c:v>
                </c:pt>
                <c:pt idx="35">
                  <c:v>D</c:v>
                </c:pt>
                <c:pt idx="36">
                  <c:v>'14</c:v>
                </c:pt>
                <c:pt idx="38">
                  <c:v>M</c:v>
                </c:pt>
                <c:pt idx="39">
                  <c:v>A</c:v>
                </c:pt>
                <c:pt idx="40">
                  <c:v>'15</c:v>
                </c:pt>
                <c:pt idx="42">
                  <c:v>J</c:v>
                </c:pt>
                <c:pt idx="43">
                  <c:v>A</c:v>
                </c:pt>
                <c:pt idx="44">
                  <c:v>'16</c:v>
                </c:pt>
                <c:pt idx="46">
                  <c:v>N</c:v>
                </c:pt>
                <c:pt idx="47">
                  <c:v>D</c:v>
                </c:pt>
                <c:pt idx="48">
                  <c:v>'17</c:v>
                </c:pt>
                <c:pt idx="50">
                  <c:v>M</c:v>
                </c:pt>
                <c:pt idx="51">
                  <c:v>A</c:v>
                </c:pt>
                <c:pt idx="52">
                  <c:v>'18</c:v>
                </c:pt>
                <c:pt idx="54">
                  <c:v>J</c:v>
                </c:pt>
                <c:pt idx="55">
                  <c:v>A</c:v>
                </c:pt>
                <c:pt idx="56">
                  <c:v>'19</c:v>
                </c:pt>
                <c:pt idx="58">
                  <c:v>N</c:v>
                </c:pt>
                <c:pt idx="59">
                  <c:v>D</c:v>
                </c:pt>
                <c:pt idx="60">
                  <c:v>'20</c:v>
                </c:pt>
                <c:pt idx="64">
                  <c:v>'21</c:v>
                </c:pt>
                <c:pt idx="68">
                  <c:v>'22</c:v>
                </c:pt>
              </c:strCache>
            </c:strRef>
          </c:cat>
          <c:val>
            <c:numRef>
              <c:f>Sheet1!$C$2:$C$72</c:f>
              <c:numCache>
                <c:formatCode>General</c:formatCode>
                <c:ptCount val="71"/>
                <c:pt idx="0">
                  <c:v>17.387407</c:v>
                </c:pt>
                <c:pt idx="1">
                  <c:v>17.390249000000001</c:v>
                </c:pt>
                <c:pt idx="2">
                  <c:v>17.418386000000002</c:v>
                </c:pt>
                <c:pt idx="3">
                  <c:v>17.413716000000001</c:v>
                </c:pt>
                <c:pt idx="4">
                  <c:v>17.358325000000001</c:v>
                </c:pt>
                <c:pt idx="5">
                  <c:v>17.410855999999999</c:v>
                </c:pt>
                <c:pt idx="6">
                  <c:v>17.547986000000002</c:v>
                </c:pt>
                <c:pt idx="7">
                  <c:v>17.657484</c:v>
                </c:pt>
                <c:pt idx="8">
                  <c:v>17.678529000000001</c:v>
                </c:pt>
                <c:pt idx="9">
                  <c:v>17.733308000000001</c:v>
                </c:pt>
                <c:pt idx="10">
                  <c:v>17.872088000000002</c:v>
                </c:pt>
                <c:pt idx="11">
                  <c:v>18.000001000000001</c:v>
                </c:pt>
                <c:pt idx="12">
                  <c:v>17.952811000000001</c:v>
                </c:pt>
                <c:pt idx="13">
                  <c:v>17.521073999999999</c:v>
                </c:pt>
                <c:pt idx="14">
                  <c:v>17.690935</c:v>
                </c:pt>
                <c:pt idx="15">
                  <c:v>17.708490000000001</c:v>
                </c:pt>
                <c:pt idx="16">
                  <c:v>17.705345000000001</c:v>
                </c:pt>
                <c:pt idx="17">
                  <c:v>17.388936999999999</c:v>
                </c:pt>
                <c:pt idx="18">
                  <c:v>17.322096999999999</c:v>
                </c:pt>
                <c:pt idx="19">
                  <c:v>16.997924000000001</c:v>
                </c:pt>
                <c:pt idx="20">
                  <c:v>16.659551</c:v>
                </c:pt>
                <c:pt idx="21">
                  <c:v>16.268543999999999</c:v>
                </c:pt>
                <c:pt idx="22">
                  <c:v>16.060631999999998</c:v>
                </c:pt>
                <c:pt idx="23">
                  <c:v>15.903378</c:v>
                </c:pt>
                <c:pt idx="24">
                  <c:v>15.670062</c:v>
                </c:pt>
                <c:pt idx="25">
                  <c:v>15.593999</c:v>
                </c:pt>
                <c:pt idx="26">
                  <c:v>15.488759</c:v>
                </c:pt>
                <c:pt idx="27">
                  <c:v>15.394466</c:v>
                </c:pt>
                <c:pt idx="28">
                  <c:v>15.139333000000001</c:v>
                </c:pt>
                <c:pt idx="29">
                  <c:v>15.016932000000001</c:v>
                </c:pt>
                <c:pt idx="30">
                  <c:v>15.143959000000001</c:v>
                </c:pt>
                <c:pt idx="31">
                  <c:v>14.745156</c:v>
                </c:pt>
                <c:pt idx="32">
                  <c:v>15.327743</c:v>
                </c:pt>
                <c:pt idx="33">
                  <c:v>15.255267999999999</c:v>
                </c:pt>
                <c:pt idx="34">
                  <c:v>15.225754</c:v>
                </c:pt>
                <c:pt idx="35">
                  <c:v>15.247135</c:v>
                </c:pt>
                <c:pt idx="36">
                  <c:v>15.127586000000001</c:v>
                </c:pt>
                <c:pt idx="37">
                  <c:v>15.028165</c:v>
                </c:pt>
                <c:pt idx="38">
                  <c:v>14.965633</c:v>
                </c:pt>
                <c:pt idx="39">
                  <c:v>14.912262</c:v>
                </c:pt>
                <c:pt idx="40">
                  <c:v>14.931592999999999</c:v>
                </c:pt>
                <c:pt idx="41">
                  <c:v>14.978963</c:v>
                </c:pt>
                <c:pt idx="42">
                  <c:v>15.054152</c:v>
                </c:pt>
                <c:pt idx="43">
                  <c:v>15.023778999999999</c:v>
                </c:pt>
                <c:pt idx="44">
                  <c:v>15.005357999999999</c:v>
                </c:pt>
                <c:pt idx="45">
                  <c:v>15.121763</c:v>
                </c:pt>
                <c:pt idx="46">
                  <c:v>15.17515</c:v>
                </c:pt>
                <c:pt idx="47">
                  <c:v>15.126702999999999</c:v>
                </c:pt>
                <c:pt idx="48">
                  <c:v>15.016804</c:v>
                </c:pt>
                <c:pt idx="49">
                  <c:v>14.945335999999999</c:v>
                </c:pt>
                <c:pt idx="50">
                  <c:v>14.936332</c:v>
                </c:pt>
                <c:pt idx="51">
                  <c:v>14.945982000000001</c:v>
                </c:pt>
                <c:pt idx="52">
                  <c:v>14.858321999999999</c:v>
                </c:pt>
                <c:pt idx="53">
                  <c:v>14.793851999999999</c:v>
                </c:pt>
                <c:pt idx="54">
                  <c:v>14.747976</c:v>
                </c:pt>
                <c:pt idx="55">
                  <c:v>14.702631</c:v>
                </c:pt>
                <c:pt idx="56">
                  <c:v>14.656180000000001</c:v>
                </c:pt>
                <c:pt idx="57">
                  <c:v>14.704489000000001</c:v>
                </c:pt>
                <c:pt idx="58">
                  <c:v>14.703016</c:v>
                </c:pt>
                <c:pt idx="59">
                  <c:v>14.686249</c:v>
                </c:pt>
                <c:pt idx="60">
                  <c:v>14.606928999999999</c:v>
                </c:pt>
                <c:pt idx="61">
                  <c:v>13.243767999999999</c:v>
                </c:pt>
                <c:pt idx="62">
                  <c:v>13.735227999999999</c:v>
                </c:pt>
                <c:pt idx="63">
                  <c:v>14.068265</c:v>
                </c:pt>
                <c:pt idx="64">
                  <c:v>12.571149</c:v>
                </c:pt>
                <c:pt idx="65">
                  <c:v>13.612238</c:v>
                </c:pt>
                <c:pt idx="66">
                  <c:v>13.734207</c:v>
                </c:pt>
                <c:pt idx="67">
                  <c:v>13.898254</c:v>
                </c:pt>
                <c:pt idx="68">
                  <c:v>14.265082</c:v>
                </c:pt>
                <c:pt idx="69">
                  <c:v>14.357633</c:v>
                </c:pt>
                <c:pt idx="70">
                  <c:v>14.488422999999999</c:v>
                </c:pt>
              </c:numCache>
            </c:numRef>
          </c:val>
          <c:smooth val="0"/>
          <c:extLst>
            <c:ext xmlns:c16="http://schemas.microsoft.com/office/drawing/2014/chart" uri="{C3380CC4-5D6E-409C-BE32-E72D297353CC}">
              <c16:uniqueId val="{00000001-F317-4900-BC12-1407CC6EA420}"/>
            </c:ext>
          </c:extLst>
        </c:ser>
        <c:dLbls>
          <c:showLegendKey val="0"/>
          <c:showVal val="0"/>
          <c:showCatName val="0"/>
          <c:showSerName val="0"/>
          <c:showPercent val="0"/>
          <c:showBubbleSize val="0"/>
        </c:dLbls>
        <c:marker val="1"/>
        <c:smooth val="0"/>
        <c:axId val="769449752"/>
        <c:axId val="769448184"/>
      </c:lineChart>
      <c:catAx>
        <c:axId val="771969376"/>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69447400"/>
        <c:crossesAt val="0"/>
        <c:auto val="1"/>
        <c:lblAlgn val="ctr"/>
        <c:lblOffset val="100"/>
        <c:tickLblSkip val="20"/>
        <c:tickMarkSkip val="1"/>
        <c:noMultiLvlLbl val="0"/>
      </c:catAx>
      <c:valAx>
        <c:axId val="769447400"/>
        <c:scaling>
          <c:orientation val="minMax"/>
          <c:max val="28"/>
          <c:min val="0"/>
        </c:scaling>
        <c:delete val="0"/>
        <c:axPos val="l"/>
        <c:numFmt formatCode="#,##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69376"/>
        <c:crosses val="autoZero"/>
        <c:crossBetween val="between"/>
        <c:majorUnit val="4"/>
      </c:valAx>
      <c:valAx>
        <c:axId val="769448184"/>
        <c:scaling>
          <c:orientation val="minMax"/>
          <c:max val="19"/>
          <c:min val="12"/>
        </c:scaling>
        <c:delete val="0"/>
        <c:axPos val="r"/>
        <c:numFmt formatCode="#,##0" sourceLinked="0"/>
        <c:majorTickMark val="out"/>
        <c:minorTickMark val="none"/>
        <c:tickLblPos val="nextTo"/>
        <c:txPr>
          <a:bodyPr/>
          <a:lstStyle/>
          <a:p>
            <a:pPr>
              <a:defRPr sz="1400" baseline="0">
                <a:latin typeface="+mj-lt"/>
              </a:defRPr>
            </a:pPr>
            <a:endParaRPr lang="en-US"/>
          </a:p>
        </c:txPr>
        <c:crossAx val="769449752"/>
        <c:crosses val="max"/>
        <c:crossBetween val="between"/>
        <c:majorUnit val="1"/>
      </c:valAx>
      <c:catAx>
        <c:axId val="769449752"/>
        <c:scaling>
          <c:orientation val="minMax"/>
        </c:scaling>
        <c:delete val="1"/>
        <c:axPos val="b"/>
        <c:numFmt formatCode="General" sourceLinked="1"/>
        <c:majorTickMark val="out"/>
        <c:minorTickMark val="none"/>
        <c:tickLblPos val="nextTo"/>
        <c:crossAx val="769448184"/>
        <c:crosses val="autoZero"/>
        <c:auto val="1"/>
        <c:lblAlgn val="ctr"/>
        <c:lblOffset val="100"/>
        <c:noMultiLvlLbl val="0"/>
      </c:catAx>
      <c:spPr>
        <a:noFill/>
        <a:ln w="23707">
          <a:no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38403507944739E-2"/>
          <c:y val="2.8093337583418962E-2"/>
          <c:w val="0.91539331341395802"/>
          <c:h val="0.89767884492498051"/>
        </c:manualLayout>
      </c:layout>
      <c:lineChart>
        <c:grouping val="standard"/>
        <c:varyColors val="0"/>
        <c:ser>
          <c:idx val="1"/>
          <c:order val="0"/>
          <c:spPr>
            <a:ln w="38100">
              <a:solidFill>
                <a:srgbClr val="0069AA"/>
              </a:solidFill>
            </a:ln>
          </c:spPr>
          <c:marker>
            <c:symbol val="none"/>
          </c:marker>
          <c:cat>
            <c:strRef>
              <c:f>Sheet1!$A$22:$A$297</c:f>
              <c:strCache>
                <c:ptCount val="265"/>
                <c:pt idx="0">
                  <c:v>'00</c:v>
                </c:pt>
                <c:pt idx="48">
                  <c:v>'04</c:v>
                </c:pt>
                <c:pt idx="60">
                  <c:v>'05</c:v>
                </c:pt>
                <c:pt idx="96">
                  <c:v>'08</c:v>
                </c:pt>
                <c:pt idx="120">
                  <c:v>'10</c:v>
                </c:pt>
                <c:pt idx="144">
                  <c:v>'12</c:v>
                </c:pt>
                <c:pt idx="180">
                  <c:v>'15</c:v>
                </c:pt>
                <c:pt idx="192">
                  <c:v>'16</c:v>
                </c:pt>
                <c:pt idx="240">
                  <c:v>'20</c:v>
                </c:pt>
                <c:pt idx="252">
                  <c:v>'21</c:v>
                </c:pt>
                <c:pt idx="264">
                  <c:v>'22</c:v>
                </c:pt>
              </c:strCache>
            </c:strRef>
          </c:cat>
          <c:val>
            <c:numRef>
              <c:f>Sheet1!$B$22:$B$297</c:f>
              <c:numCache>
                <c:formatCode>General</c:formatCode>
                <c:ptCount val="276"/>
                <c:pt idx="0">
                  <c:v>67.3</c:v>
                </c:pt>
                <c:pt idx="1">
                  <c:v>67.3</c:v>
                </c:pt>
                <c:pt idx="2">
                  <c:v>67.3</c:v>
                </c:pt>
                <c:pt idx="3">
                  <c:v>67.3</c:v>
                </c:pt>
                <c:pt idx="4">
                  <c:v>67.099999999999994</c:v>
                </c:pt>
                <c:pt idx="5">
                  <c:v>67.099999999999994</c:v>
                </c:pt>
                <c:pt idx="6">
                  <c:v>66.900000000000006</c:v>
                </c:pt>
                <c:pt idx="7">
                  <c:v>66.900000000000006</c:v>
                </c:pt>
                <c:pt idx="8">
                  <c:v>66.900000000000006</c:v>
                </c:pt>
                <c:pt idx="9">
                  <c:v>66.8</c:v>
                </c:pt>
                <c:pt idx="10">
                  <c:v>66.900000000000006</c:v>
                </c:pt>
                <c:pt idx="11">
                  <c:v>67</c:v>
                </c:pt>
                <c:pt idx="12">
                  <c:v>67.2</c:v>
                </c:pt>
                <c:pt idx="13">
                  <c:v>67.099999999999994</c:v>
                </c:pt>
                <c:pt idx="14">
                  <c:v>67.2</c:v>
                </c:pt>
                <c:pt idx="15">
                  <c:v>66.900000000000006</c:v>
                </c:pt>
                <c:pt idx="16">
                  <c:v>66.7</c:v>
                </c:pt>
                <c:pt idx="17">
                  <c:v>66.7</c:v>
                </c:pt>
                <c:pt idx="18">
                  <c:v>66.8</c:v>
                </c:pt>
                <c:pt idx="19">
                  <c:v>66.5</c:v>
                </c:pt>
                <c:pt idx="20">
                  <c:v>66.8</c:v>
                </c:pt>
                <c:pt idx="21">
                  <c:v>66.7</c:v>
                </c:pt>
                <c:pt idx="22">
                  <c:v>66.7</c:v>
                </c:pt>
                <c:pt idx="23">
                  <c:v>66.7</c:v>
                </c:pt>
                <c:pt idx="24">
                  <c:v>66.5</c:v>
                </c:pt>
                <c:pt idx="25">
                  <c:v>66.8</c:v>
                </c:pt>
                <c:pt idx="26">
                  <c:v>66.599999999999994</c:v>
                </c:pt>
                <c:pt idx="27">
                  <c:v>66.7</c:v>
                </c:pt>
                <c:pt idx="28">
                  <c:v>66.7</c:v>
                </c:pt>
                <c:pt idx="29">
                  <c:v>66.599999999999994</c:v>
                </c:pt>
                <c:pt idx="30">
                  <c:v>66.5</c:v>
                </c:pt>
                <c:pt idx="31">
                  <c:v>66.599999999999994</c:v>
                </c:pt>
                <c:pt idx="32">
                  <c:v>66.7</c:v>
                </c:pt>
                <c:pt idx="33">
                  <c:v>66.599999999999994</c:v>
                </c:pt>
                <c:pt idx="34">
                  <c:v>66.400000000000006</c:v>
                </c:pt>
                <c:pt idx="35">
                  <c:v>66.3</c:v>
                </c:pt>
                <c:pt idx="36">
                  <c:v>66.400000000000006</c:v>
                </c:pt>
                <c:pt idx="37">
                  <c:v>66.400000000000006</c:v>
                </c:pt>
                <c:pt idx="38">
                  <c:v>66.3</c:v>
                </c:pt>
                <c:pt idx="39">
                  <c:v>66.400000000000006</c:v>
                </c:pt>
                <c:pt idx="40">
                  <c:v>66.400000000000006</c:v>
                </c:pt>
                <c:pt idx="41">
                  <c:v>66.5</c:v>
                </c:pt>
                <c:pt idx="42">
                  <c:v>66.2</c:v>
                </c:pt>
                <c:pt idx="43">
                  <c:v>66.099999999999994</c:v>
                </c:pt>
                <c:pt idx="44">
                  <c:v>66.099999999999994</c:v>
                </c:pt>
                <c:pt idx="45">
                  <c:v>66.099999999999994</c:v>
                </c:pt>
                <c:pt idx="46">
                  <c:v>66.099999999999994</c:v>
                </c:pt>
                <c:pt idx="47">
                  <c:v>65.900000000000006</c:v>
                </c:pt>
                <c:pt idx="48">
                  <c:v>66.099999999999994</c:v>
                </c:pt>
                <c:pt idx="49">
                  <c:v>66</c:v>
                </c:pt>
                <c:pt idx="50">
                  <c:v>66</c:v>
                </c:pt>
                <c:pt idx="51">
                  <c:v>65.900000000000006</c:v>
                </c:pt>
                <c:pt idx="52">
                  <c:v>66</c:v>
                </c:pt>
                <c:pt idx="53">
                  <c:v>66.099999999999994</c:v>
                </c:pt>
                <c:pt idx="54">
                  <c:v>66.099999999999994</c:v>
                </c:pt>
                <c:pt idx="55">
                  <c:v>66</c:v>
                </c:pt>
                <c:pt idx="56">
                  <c:v>65.8</c:v>
                </c:pt>
                <c:pt idx="57">
                  <c:v>65.900000000000006</c:v>
                </c:pt>
                <c:pt idx="58">
                  <c:v>66</c:v>
                </c:pt>
                <c:pt idx="59">
                  <c:v>65.900000000000006</c:v>
                </c:pt>
                <c:pt idx="60">
                  <c:v>65.8</c:v>
                </c:pt>
                <c:pt idx="61">
                  <c:v>65.900000000000006</c:v>
                </c:pt>
                <c:pt idx="62">
                  <c:v>65.900000000000006</c:v>
                </c:pt>
                <c:pt idx="63">
                  <c:v>66.099999999999994</c:v>
                </c:pt>
                <c:pt idx="64">
                  <c:v>66.099999999999994</c:v>
                </c:pt>
                <c:pt idx="65">
                  <c:v>66.099999999999994</c:v>
                </c:pt>
                <c:pt idx="66">
                  <c:v>66.099999999999994</c:v>
                </c:pt>
                <c:pt idx="67">
                  <c:v>66.2</c:v>
                </c:pt>
                <c:pt idx="68">
                  <c:v>66.099999999999994</c:v>
                </c:pt>
                <c:pt idx="69">
                  <c:v>66.099999999999994</c:v>
                </c:pt>
                <c:pt idx="70">
                  <c:v>66</c:v>
                </c:pt>
                <c:pt idx="71">
                  <c:v>66</c:v>
                </c:pt>
                <c:pt idx="72">
                  <c:v>66</c:v>
                </c:pt>
                <c:pt idx="73">
                  <c:v>66.099999999999994</c:v>
                </c:pt>
                <c:pt idx="74">
                  <c:v>66.2</c:v>
                </c:pt>
                <c:pt idx="75">
                  <c:v>66.099999999999994</c:v>
                </c:pt>
                <c:pt idx="76">
                  <c:v>66.099999999999994</c:v>
                </c:pt>
                <c:pt idx="77">
                  <c:v>66.2</c:v>
                </c:pt>
                <c:pt idx="78">
                  <c:v>66.099999999999994</c:v>
                </c:pt>
                <c:pt idx="79">
                  <c:v>66.2</c:v>
                </c:pt>
                <c:pt idx="80">
                  <c:v>66.099999999999994</c:v>
                </c:pt>
                <c:pt idx="81">
                  <c:v>66.2</c:v>
                </c:pt>
                <c:pt idx="82">
                  <c:v>66.3</c:v>
                </c:pt>
                <c:pt idx="83">
                  <c:v>66.400000000000006</c:v>
                </c:pt>
                <c:pt idx="84">
                  <c:v>66.400000000000006</c:v>
                </c:pt>
                <c:pt idx="85">
                  <c:v>66.3</c:v>
                </c:pt>
                <c:pt idx="86">
                  <c:v>66.2</c:v>
                </c:pt>
                <c:pt idx="87">
                  <c:v>65.900000000000006</c:v>
                </c:pt>
                <c:pt idx="88">
                  <c:v>66</c:v>
                </c:pt>
                <c:pt idx="89">
                  <c:v>66</c:v>
                </c:pt>
                <c:pt idx="90">
                  <c:v>66</c:v>
                </c:pt>
                <c:pt idx="91">
                  <c:v>65.8</c:v>
                </c:pt>
                <c:pt idx="92">
                  <c:v>66</c:v>
                </c:pt>
                <c:pt idx="93">
                  <c:v>65.8</c:v>
                </c:pt>
                <c:pt idx="94">
                  <c:v>66</c:v>
                </c:pt>
                <c:pt idx="95">
                  <c:v>66</c:v>
                </c:pt>
                <c:pt idx="96">
                  <c:v>66.2</c:v>
                </c:pt>
                <c:pt idx="97">
                  <c:v>66</c:v>
                </c:pt>
                <c:pt idx="98">
                  <c:v>66.099999999999994</c:v>
                </c:pt>
                <c:pt idx="99">
                  <c:v>65.900000000000006</c:v>
                </c:pt>
                <c:pt idx="100">
                  <c:v>66.099999999999994</c:v>
                </c:pt>
                <c:pt idx="101">
                  <c:v>66.099999999999994</c:v>
                </c:pt>
                <c:pt idx="102">
                  <c:v>66.099999999999994</c:v>
                </c:pt>
                <c:pt idx="103">
                  <c:v>66.099999999999994</c:v>
                </c:pt>
                <c:pt idx="104">
                  <c:v>66</c:v>
                </c:pt>
                <c:pt idx="105">
                  <c:v>66</c:v>
                </c:pt>
                <c:pt idx="106">
                  <c:v>65.900000000000006</c:v>
                </c:pt>
                <c:pt idx="107">
                  <c:v>65.8</c:v>
                </c:pt>
                <c:pt idx="108">
                  <c:v>65.7</c:v>
                </c:pt>
                <c:pt idx="109">
                  <c:v>65.8</c:v>
                </c:pt>
                <c:pt idx="110">
                  <c:v>65.599999999999994</c:v>
                </c:pt>
                <c:pt idx="111">
                  <c:v>65.7</c:v>
                </c:pt>
                <c:pt idx="112">
                  <c:v>65.7</c:v>
                </c:pt>
                <c:pt idx="113">
                  <c:v>65.7</c:v>
                </c:pt>
                <c:pt idx="114">
                  <c:v>65.5</c:v>
                </c:pt>
                <c:pt idx="115">
                  <c:v>65.400000000000006</c:v>
                </c:pt>
                <c:pt idx="116">
                  <c:v>65.099999999999994</c:v>
                </c:pt>
                <c:pt idx="117">
                  <c:v>65</c:v>
                </c:pt>
                <c:pt idx="118">
                  <c:v>65</c:v>
                </c:pt>
                <c:pt idx="119">
                  <c:v>64.599999999999994</c:v>
                </c:pt>
                <c:pt idx="120">
                  <c:v>64.8</c:v>
                </c:pt>
                <c:pt idx="121">
                  <c:v>64.900000000000006</c:v>
                </c:pt>
                <c:pt idx="122">
                  <c:v>64.900000000000006</c:v>
                </c:pt>
                <c:pt idx="123">
                  <c:v>65.2</c:v>
                </c:pt>
                <c:pt idx="124">
                  <c:v>64.900000000000006</c:v>
                </c:pt>
                <c:pt idx="125">
                  <c:v>64.599999999999994</c:v>
                </c:pt>
                <c:pt idx="126">
                  <c:v>64.599999999999994</c:v>
                </c:pt>
                <c:pt idx="127">
                  <c:v>64.7</c:v>
                </c:pt>
                <c:pt idx="128">
                  <c:v>64.599999999999994</c:v>
                </c:pt>
                <c:pt idx="129">
                  <c:v>64.400000000000006</c:v>
                </c:pt>
                <c:pt idx="130">
                  <c:v>64.599999999999994</c:v>
                </c:pt>
                <c:pt idx="131">
                  <c:v>64.3</c:v>
                </c:pt>
                <c:pt idx="132">
                  <c:v>64.2</c:v>
                </c:pt>
                <c:pt idx="133">
                  <c:v>64.099999999999994</c:v>
                </c:pt>
                <c:pt idx="134">
                  <c:v>64.2</c:v>
                </c:pt>
                <c:pt idx="135">
                  <c:v>64.2</c:v>
                </c:pt>
                <c:pt idx="136">
                  <c:v>64.099999999999994</c:v>
                </c:pt>
                <c:pt idx="137">
                  <c:v>64</c:v>
                </c:pt>
                <c:pt idx="138">
                  <c:v>64</c:v>
                </c:pt>
                <c:pt idx="139">
                  <c:v>64.099999999999994</c:v>
                </c:pt>
                <c:pt idx="140">
                  <c:v>64.2</c:v>
                </c:pt>
                <c:pt idx="141">
                  <c:v>64.099999999999994</c:v>
                </c:pt>
                <c:pt idx="142">
                  <c:v>64.099999999999994</c:v>
                </c:pt>
                <c:pt idx="143">
                  <c:v>64</c:v>
                </c:pt>
                <c:pt idx="144">
                  <c:v>63.7</c:v>
                </c:pt>
                <c:pt idx="145">
                  <c:v>63.8</c:v>
                </c:pt>
                <c:pt idx="146">
                  <c:v>63.8</c:v>
                </c:pt>
                <c:pt idx="147">
                  <c:v>63.7</c:v>
                </c:pt>
                <c:pt idx="148">
                  <c:v>63.7</c:v>
                </c:pt>
                <c:pt idx="149">
                  <c:v>63.8</c:v>
                </c:pt>
                <c:pt idx="150">
                  <c:v>63.7</c:v>
                </c:pt>
                <c:pt idx="151">
                  <c:v>63.5</c:v>
                </c:pt>
                <c:pt idx="152">
                  <c:v>63.6</c:v>
                </c:pt>
                <c:pt idx="153">
                  <c:v>63.8</c:v>
                </c:pt>
                <c:pt idx="154">
                  <c:v>63.6</c:v>
                </c:pt>
                <c:pt idx="155">
                  <c:v>63.7</c:v>
                </c:pt>
                <c:pt idx="156">
                  <c:v>63.7</c:v>
                </c:pt>
                <c:pt idx="157">
                  <c:v>63.4</c:v>
                </c:pt>
                <c:pt idx="158">
                  <c:v>63.3</c:v>
                </c:pt>
                <c:pt idx="159">
                  <c:v>63.4</c:v>
                </c:pt>
                <c:pt idx="160">
                  <c:v>63.4</c:v>
                </c:pt>
                <c:pt idx="161">
                  <c:v>63.4</c:v>
                </c:pt>
                <c:pt idx="162">
                  <c:v>63.3</c:v>
                </c:pt>
                <c:pt idx="163">
                  <c:v>63.3</c:v>
                </c:pt>
                <c:pt idx="164">
                  <c:v>63.2</c:v>
                </c:pt>
                <c:pt idx="165">
                  <c:v>62.8</c:v>
                </c:pt>
                <c:pt idx="166">
                  <c:v>63</c:v>
                </c:pt>
                <c:pt idx="167">
                  <c:v>62.9</c:v>
                </c:pt>
                <c:pt idx="168">
                  <c:v>62.9</c:v>
                </c:pt>
                <c:pt idx="169">
                  <c:v>62.9</c:v>
                </c:pt>
                <c:pt idx="170">
                  <c:v>63.1</c:v>
                </c:pt>
                <c:pt idx="171">
                  <c:v>62.8</c:v>
                </c:pt>
                <c:pt idx="172">
                  <c:v>62.9</c:v>
                </c:pt>
                <c:pt idx="173">
                  <c:v>62.8</c:v>
                </c:pt>
                <c:pt idx="174">
                  <c:v>62.9</c:v>
                </c:pt>
                <c:pt idx="175">
                  <c:v>62.9</c:v>
                </c:pt>
                <c:pt idx="176">
                  <c:v>62.8</c:v>
                </c:pt>
                <c:pt idx="177">
                  <c:v>62.9</c:v>
                </c:pt>
                <c:pt idx="178">
                  <c:v>62.9</c:v>
                </c:pt>
                <c:pt idx="179">
                  <c:v>62.8</c:v>
                </c:pt>
                <c:pt idx="180">
                  <c:v>62.9</c:v>
                </c:pt>
                <c:pt idx="181">
                  <c:v>62.7</c:v>
                </c:pt>
                <c:pt idx="182">
                  <c:v>62.6</c:v>
                </c:pt>
                <c:pt idx="183">
                  <c:v>62.8</c:v>
                </c:pt>
                <c:pt idx="184">
                  <c:v>62.9</c:v>
                </c:pt>
                <c:pt idx="185">
                  <c:v>62.7</c:v>
                </c:pt>
                <c:pt idx="186">
                  <c:v>62.6</c:v>
                </c:pt>
                <c:pt idx="187">
                  <c:v>62.6</c:v>
                </c:pt>
                <c:pt idx="188">
                  <c:v>62.4</c:v>
                </c:pt>
                <c:pt idx="189">
                  <c:v>62.5</c:v>
                </c:pt>
                <c:pt idx="190">
                  <c:v>62.5</c:v>
                </c:pt>
                <c:pt idx="191">
                  <c:v>62.7</c:v>
                </c:pt>
                <c:pt idx="192">
                  <c:v>62.7</c:v>
                </c:pt>
                <c:pt idx="193">
                  <c:v>62.8</c:v>
                </c:pt>
                <c:pt idx="194">
                  <c:v>63</c:v>
                </c:pt>
                <c:pt idx="195">
                  <c:v>62.9</c:v>
                </c:pt>
                <c:pt idx="196">
                  <c:v>62.7</c:v>
                </c:pt>
                <c:pt idx="197">
                  <c:v>62.7</c:v>
                </c:pt>
                <c:pt idx="198">
                  <c:v>62.8</c:v>
                </c:pt>
                <c:pt idx="199">
                  <c:v>62.9</c:v>
                </c:pt>
                <c:pt idx="200">
                  <c:v>62.9</c:v>
                </c:pt>
                <c:pt idx="201">
                  <c:v>62.8</c:v>
                </c:pt>
                <c:pt idx="202">
                  <c:v>62.7</c:v>
                </c:pt>
                <c:pt idx="203">
                  <c:v>62.7</c:v>
                </c:pt>
                <c:pt idx="204">
                  <c:v>62.8</c:v>
                </c:pt>
                <c:pt idx="205">
                  <c:v>62.9</c:v>
                </c:pt>
                <c:pt idx="206">
                  <c:v>62.9</c:v>
                </c:pt>
                <c:pt idx="207">
                  <c:v>63</c:v>
                </c:pt>
                <c:pt idx="208">
                  <c:v>62.8</c:v>
                </c:pt>
                <c:pt idx="209">
                  <c:v>62.8</c:v>
                </c:pt>
                <c:pt idx="210">
                  <c:v>62.9</c:v>
                </c:pt>
                <c:pt idx="211">
                  <c:v>62.9</c:v>
                </c:pt>
                <c:pt idx="212">
                  <c:v>63.1</c:v>
                </c:pt>
                <c:pt idx="213">
                  <c:v>62.7</c:v>
                </c:pt>
                <c:pt idx="214">
                  <c:v>62.7</c:v>
                </c:pt>
                <c:pt idx="215">
                  <c:v>62.7</c:v>
                </c:pt>
                <c:pt idx="216">
                  <c:v>62.7</c:v>
                </c:pt>
                <c:pt idx="217">
                  <c:v>63</c:v>
                </c:pt>
                <c:pt idx="218">
                  <c:v>62.9</c:v>
                </c:pt>
                <c:pt idx="219">
                  <c:v>62.9</c:v>
                </c:pt>
                <c:pt idx="220">
                  <c:v>62.9</c:v>
                </c:pt>
                <c:pt idx="221">
                  <c:v>62.9</c:v>
                </c:pt>
                <c:pt idx="222">
                  <c:v>62.9</c:v>
                </c:pt>
                <c:pt idx="223">
                  <c:v>62.7</c:v>
                </c:pt>
                <c:pt idx="224">
                  <c:v>62.7</c:v>
                </c:pt>
                <c:pt idx="225">
                  <c:v>62.9</c:v>
                </c:pt>
                <c:pt idx="226">
                  <c:v>62.9</c:v>
                </c:pt>
                <c:pt idx="227">
                  <c:v>63</c:v>
                </c:pt>
                <c:pt idx="228">
                  <c:v>63.1</c:v>
                </c:pt>
                <c:pt idx="229">
                  <c:v>63.1</c:v>
                </c:pt>
                <c:pt idx="230">
                  <c:v>63.1</c:v>
                </c:pt>
                <c:pt idx="231">
                  <c:v>62.9</c:v>
                </c:pt>
                <c:pt idx="232">
                  <c:v>62.9</c:v>
                </c:pt>
                <c:pt idx="233">
                  <c:v>62.9</c:v>
                </c:pt>
                <c:pt idx="234">
                  <c:v>63.1</c:v>
                </c:pt>
                <c:pt idx="235">
                  <c:v>63.1</c:v>
                </c:pt>
                <c:pt idx="236">
                  <c:v>63.2</c:v>
                </c:pt>
                <c:pt idx="237">
                  <c:v>63.2</c:v>
                </c:pt>
                <c:pt idx="238">
                  <c:v>63.2</c:v>
                </c:pt>
                <c:pt idx="239">
                  <c:v>63.3</c:v>
                </c:pt>
                <c:pt idx="240">
                  <c:v>63.4</c:v>
                </c:pt>
                <c:pt idx="241">
                  <c:v>63.4</c:v>
                </c:pt>
                <c:pt idx="242">
                  <c:v>62.7</c:v>
                </c:pt>
                <c:pt idx="243">
                  <c:v>60.2</c:v>
                </c:pt>
                <c:pt idx="244">
                  <c:v>60.8</c:v>
                </c:pt>
                <c:pt idx="245">
                  <c:v>61.4</c:v>
                </c:pt>
                <c:pt idx="246">
                  <c:v>61.5</c:v>
                </c:pt>
                <c:pt idx="247">
                  <c:v>61.7</c:v>
                </c:pt>
                <c:pt idx="248">
                  <c:v>61.4</c:v>
                </c:pt>
                <c:pt idx="249">
                  <c:v>61.6</c:v>
                </c:pt>
                <c:pt idx="250">
                  <c:v>61.5</c:v>
                </c:pt>
                <c:pt idx="251">
                  <c:v>61.5</c:v>
                </c:pt>
                <c:pt idx="252">
                  <c:v>61.4</c:v>
                </c:pt>
                <c:pt idx="253">
                  <c:v>61.5</c:v>
                </c:pt>
                <c:pt idx="254">
                  <c:v>61.5</c:v>
                </c:pt>
                <c:pt idx="255">
                  <c:v>61.7</c:v>
                </c:pt>
                <c:pt idx="256">
                  <c:v>61.6</c:v>
                </c:pt>
                <c:pt idx="257">
                  <c:v>61.6</c:v>
                </c:pt>
                <c:pt idx="258">
                  <c:v>61.7</c:v>
                </c:pt>
                <c:pt idx="259">
                  <c:v>61.7</c:v>
                </c:pt>
                <c:pt idx="260">
                  <c:v>61.7</c:v>
                </c:pt>
                <c:pt idx="261">
                  <c:v>61.7</c:v>
                </c:pt>
                <c:pt idx="262">
                  <c:v>61.9</c:v>
                </c:pt>
                <c:pt idx="263">
                  <c:v>61.9</c:v>
                </c:pt>
                <c:pt idx="264">
                  <c:v>62.2</c:v>
                </c:pt>
                <c:pt idx="265">
                  <c:v>62.3</c:v>
                </c:pt>
                <c:pt idx="266">
                  <c:v>62.4</c:v>
                </c:pt>
                <c:pt idx="267">
                  <c:v>62.2</c:v>
                </c:pt>
                <c:pt idx="268">
                  <c:v>62.3</c:v>
                </c:pt>
                <c:pt idx="269">
                  <c:v>62.2</c:v>
                </c:pt>
                <c:pt idx="270">
                  <c:v>62.1</c:v>
                </c:pt>
                <c:pt idx="271">
                  <c:v>62.4</c:v>
                </c:pt>
                <c:pt idx="272">
                  <c:v>62.3</c:v>
                </c:pt>
                <c:pt idx="273">
                  <c:v>62.2</c:v>
                </c:pt>
                <c:pt idx="274">
                  <c:v>62.1</c:v>
                </c:pt>
                <c:pt idx="275">
                  <c:v>62.3</c:v>
                </c:pt>
              </c:numCache>
            </c:numRef>
          </c:val>
          <c:smooth val="0"/>
          <c:extLst>
            <c:ext xmlns:c16="http://schemas.microsoft.com/office/drawing/2014/chart" uri="{C3380CC4-5D6E-409C-BE32-E72D297353CC}">
              <c16:uniqueId val="{00000001-4540-4F89-ABAE-3DDC1E20E720}"/>
            </c:ext>
          </c:extLst>
        </c:ser>
        <c:ser>
          <c:idx val="0"/>
          <c:order val="1"/>
          <c:tx>
            <c:strRef>
              <c:f>Sheet1!$C$22</c:f>
              <c:strCache>
                <c:ptCount val="1"/>
                <c:pt idx="0">
                  <c:v>70.8</c:v>
                </c:pt>
              </c:strCache>
            </c:strRef>
          </c:tx>
          <c:spPr>
            <a:ln w="38100">
              <a:solidFill>
                <a:srgbClr val="F58025"/>
              </a:solidFill>
            </a:ln>
          </c:spPr>
          <c:marker>
            <c:symbol val="none"/>
          </c:marker>
          <c:cat>
            <c:strRef>
              <c:f>Sheet1!$A$22:$A$297</c:f>
              <c:strCache>
                <c:ptCount val="265"/>
                <c:pt idx="0">
                  <c:v>'00</c:v>
                </c:pt>
                <c:pt idx="48">
                  <c:v>'04</c:v>
                </c:pt>
                <c:pt idx="60">
                  <c:v>'05</c:v>
                </c:pt>
                <c:pt idx="96">
                  <c:v>'08</c:v>
                </c:pt>
                <c:pt idx="120">
                  <c:v>'10</c:v>
                </c:pt>
                <c:pt idx="144">
                  <c:v>'12</c:v>
                </c:pt>
                <c:pt idx="180">
                  <c:v>'15</c:v>
                </c:pt>
                <c:pt idx="192">
                  <c:v>'16</c:v>
                </c:pt>
                <c:pt idx="240">
                  <c:v>'20</c:v>
                </c:pt>
                <c:pt idx="252">
                  <c:v>'21</c:v>
                </c:pt>
                <c:pt idx="264">
                  <c:v>'22</c:v>
                </c:pt>
              </c:strCache>
            </c:strRef>
          </c:cat>
          <c:val>
            <c:numRef>
              <c:f>Sheet1!$C$22:$C$297</c:f>
              <c:numCache>
                <c:formatCode>General</c:formatCode>
                <c:ptCount val="276"/>
                <c:pt idx="0">
                  <c:v>70.8</c:v>
                </c:pt>
                <c:pt idx="1">
                  <c:v>70.7</c:v>
                </c:pt>
                <c:pt idx="2">
                  <c:v>70.7</c:v>
                </c:pt>
                <c:pt idx="3">
                  <c:v>70.599999999999994</c:v>
                </c:pt>
                <c:pt idx="4">
                  <c:v>70.5</c:v>
                </c:pt>
                <c:pt idx="5">
                  <c:v>70.400000000000006</c:v>
                </c:pt>
                <c:pt idx="6">
                  <c:v>70.3</c:v>
                </c:pt>
                <c:pt idx="7">
                  <c:v>70.3</c:v>
                </c:pt>
                <c:pt idx="8">
                  <c:v>70.3</c:v>
                </c:pt>
                <c:pt idx="9">
                  <c:v>70.400000000000006</c:v>
                </c:pt>
                <c:pt idx="10">
                  <c:v>70.5</c:v>
                </c:pt>
                <c:pt idx="11">
                  <c:v>70.599999999999994</c:v>
                </c:pt>
                <c:pt idx="12">
                  <c:v>70.599999999999994</c:v>
                </c:pt>
                <c:pt idx="13">
                  <c:v>70.7</c:v>
                </c:pt>
                <c:pt idx="14">
                  <c:v>70.7</c:v>
                </c:pt>
                <c:pt idx="15">
                  <c:v>70.599999999999994</c:v>
                </c:pt>
                <c:pt idx="16">
                  <c:v>70.599999999999994</c:v>
                </c:pt>
                <c:pt idx="17">
                  <c:v>70.599999999999994</c:v>
                </c:pt>
                <c:pt idx="18">
                  <c:v>70.599999999999994</c:v>
                </c:pt>
                <c:pt idx="19">
                  <c:v>70.599999999999994</c:v>
                </c:pt>
                <c:pt idx="20">
                  <c:v>70.599999999999994</c:v>
                </c:pt>
                <c:pt idx="21">
                  <c:v>70.599999999999994</c:v>
                </c:pt>
                <c:pt idx="22">
                  <c:v>70.599999999999994</c:v>
                </c:pt>
                <c:pt idx="23">
                  <c:v>70.599999999999994</c:v>
                </c:pt>
                <c:pt idx="24">
                  <c:v>70.7</c:v>
                </c:pt>
                <c:pt idx="25">
                  <c:v>70.8</c:v>
                </c:pt>
                <c:pt idx="26">
                  <c:v>70.900000000000006</c:v>
                </c:pt>
                <c:pt idx="27">
                  <c:v>71</c:v>
                </c:pt>
                <c:pt idx="28">
                  <c:v>71.099999999999994</c:v>
                </c:pt>
                <c:pt idx="29">
                  <c:v>71.099999999999994</c:v>
                </c:pt>
                <c:pt idx="30">
                  <c:v>71.099999999999994</c:v>
                </c:pt>
                <c:pt idx="31">
                  <c:v>71.2</c:v>
                </c:pt>
                <c:pt idx="32">
                  <c:v>71.099999999999994</c:v>
                </c:pt>
                <c:pt idx="33">
                  <c:v>71.099999999999994</c:v>
                </c:pt>
                <c:pt idx="34">
                  <c:v>71.099999999999994</c:v>
                </c:pt>
                <c:pt idx="35">
                  <c:v>71.099999999999994</c:v>
                </c:pt>
                <c:pt idx="36">
                  <c:v>71</c:v>
                </c:pt>
                <c:pt idx="37">
                  <c:v>71.099999999999994</c:v>
                </c:pt>
                <c:pt idx="38">
                  <c:v>71.099999999999994</c:v>
                </c:pt>
                <c:pt idx="39">
                  <c:v>71.099999999999994</c:v>
                </c:pt>
                <c:pt idx="40">
                  <c:v>71</c:v>
                </c:pt>
                <c:pt idx="41">
                  <c:v>70.900000000000006</c:v>
                </c:pt>
                <c:pt idx="42">
                  <c:v>70.900000000000006</c:v>
                </c:pt>
                <c:pt idx="43">
                  <c:v>70.900000000000006</c:v>
                </c:pt>
                <c:pt idx="44">
                  <c:v>70.900000000000006</c:v>
                </c:pt>
                <c:pt idx="45">
                  <c:v>70.900000000000006</c:v>
                </c:pt>
                <c:pt idx="46">
                  <c:v>71</c:v>
                </c:pt>
                <c:pt idx="47">
                  <c:v>71</c:v>
                </c:pt>
                <c:pt idx="48">
                  <c:v>71</c:v>
                </c:pt>
                <c:pt idx="49">
                  <c:v>71</c:v>
                </c:pt>
                <c:pt idx="50">
                  <c:v>70.900000000000006</c:v>
                </c:pt>
                <c:pt idx="51">
                  <c:v>70.8</c:v>
                </c:pt>
                <c:pt idx="52">
                  <c:v>70.8</c:v>
                </c:pt>
                <c:pt idx="53">
                  <c:v>70.7</c:v>
                </c:pt>
                <c:pt idx="54">
                  <c:v>70.599999999999994</c:v>
                </c:pt>
                <c:pt idx="55">
                  <c:v>70.5</c:v>
                </c:pt>
                <c:pt idx="56">
                  <c:v>70.400000000000006</c:v>
                </c:pt>
                <c:pt idx="57">
                  <c:v>70.3</c:v>
                </c:pt>
                <c:pt idx="58">
                  <c:v>70.2</c:v>
                </c:pt>
                <c:pt idx="59">
                  <c:v>70.099999999999994</c:v>
                </c:pt>
                <c:pt idx="60">
                  <c:v>70.2</c:v>
                </c:pt>
                <c:pt idx="61">
                  <c:v>70.2</c:v>
                </c:pt>
                <c:pt idx="62">
                  <c:v>70.3</c:v>
                </c:pt>
                <c:pt idx="63">
                  <c:v>70.3</c:v>
                </c:pt>
                <c:pt idx="64">
                  <c:v>70.400000000000006</c:v>
                </c:pt>
                <c:pt idx="65">
                  <c:v>70.5</c:v>
                </c:pt>
                <c:pt idx="66">
                  <c:v>70.599999999999994</c:v>
                </c:pt>
                <c:pt idx="67">
                  <c:v>70.7</c:v>
                </c:pt>
                <c:pt idx="68">
                  <c:v>70.8</c:v>
                </c:pt>
                <c:pt idx="69">
                  <c:v>70.8</c:v>
                </c:pt>
                <c:pt idx="70">
                  <c:v>70.900000000000006</c:v>
                </c:pt>
                <c:pt idx="71">
                  <c:v>70.900000000000006</c:v>
                </c:pt>
                <c:pt idx="72">
                  <c:v>71</c:v>
                </c:pt>
                <c:pt idx="73">
                  <c:v>71</c:v>
                </c:pt>
                <c:pt idx="74">
                  <c:v>71</c:v>
                </c:pt>
                <c:pt idx="75">
                  <c:v>71.099999999999994</c:v>
                </c:pt>
                <c:pt idx="76">
                  <c:v>71.099999999999994</c:v>
                </c:pt>
                <c:pt idx="77">
                  <c:v>71.099999999999994</c:v>
                </c:pt>
                <c:pt idx="78">
                  <c:v>71.2</c:v>
                </c:pt>
                <c:pt idx="79">
                  <c:v>71.3</c:v>
                </c:pt>
                <c:pt idx="80">
                  <c:v>71.3</c:v>
                </c:pt>
                <c:pt idx="81">
                  <c:v>71.3</c:v>
                </c:pt>
                <c:pt idx="82">
                  <c:v>71.3</c:v>
                </c:pt>
                <c:pt idx="83">
                  <c:v>71.2</c:v>
                </c:pt>
                <c:pt idx="84">
                  <c:v>71</c:v>
                </c:pt>
                <c:pt idx="85">
                  <c:v>70.900000000000006</c:v>
                </c:pt>
                <c:pt idx="86">
                  <c:v>70.8</c:v>
                </c:pt>
                <c:pt idx="87">
                  <c:v>70.599999999999994</c:v>
                </c:pt>
                <c:pt idx="88">
                  <c:v>70.5</c:v>
                </c:pt>
                <c:pt idx="89">
                  <c:v>70.3</c:v>
                </c:pt>
                <c:pt idx="90">
                  <c:v>70.2</c:v>
                </c:pt>
                <c:pt idx="91">
                  <c:v>70.099999999999994</c:v>
                </c:pt>
                <c:pt idx="92">
                  <c:v>70</c:v>
                </c:pt>
                <c:pt idx="93">
                  <c:v>70</c:v>
                </c:pt>
                <c:pt idx="94">
                  <c:v>69.900000000000006</c:v>
                </c:pt>
                <c:pt idx="95">
                  <c:v>69.900000000000006</c:v>
                </c:pt>
                <c:pt idx="96">
                  <c:v>69.900000000000006</c:v>
                </c:pt>
                <c:pt idx="97">
                  <c:v>69.900000000000006</c:v>
                </c:pt>
                <c:pt idx="98">
                  <c:v>70</c:v>
                </c:pt>
                <c:pt idx="99">
                  <c:v>70</c:v>
                </c:pt>
                <c:pt idx="100">
                  <c:v>70</c:v>
                </c:pt>
                <c:pt idx="101">
                  <c:v>70.099999999999994</c:v>
                </c:pt>
                <c:pt idx="102">
                  <c:v>70.099999999999994</c:v>
                </c:pt>
                <c:pt idx="103">
                  <c:v>70.099999999999994</c:v>
                </c:pt>
                <c:pt idx="104">
                  <c:v>70.099999999999994</c:v>
                </c:pt>
                <c:pt idx="105">
                  <c:v>70.3</c:v>
                </c:pt>
                <c:pt idx="106">
                  <c:v>70.400000000000006</c:v>
                </c:pt>
                <c:pt idx="107">
                  <c:v>70.599999999999994</c:v>
                </c:pt>
                <c:pt idx="108">
                  <c:v>70.7</c:v>
                </c:pt>
                <c:pt idx="109">
                  <c:v>70.8</c:v>
                </c:pt>
                <c:pt idx="110">
                  <c:v>71</c:v>
                </c:pt>
                <c:pt idx="111">
                  <c:v>71</c:v>
                </c:pt>
                <c:pt idx="112">
                  <c:v>71.3</c:v>
                </c:pt>
                <c:pt idx="113">
                  <c:v>71.2</c:v>
                </c:pt>
                <c:pt idx="114">
                  <c:v>71.099999999999994</c:v>
                </c:pt>
                <c:pt idx="115">
                  <c:v>70.900000000000006</c:v>
                </c:pt>
                <c:pt idx="116">
                  <c:v>70.7</c:v>
                </c:pt>
                <c:pt idx="117">
                  <c:v>70.599999999999994</c:v>
                </c:pt>
                <c:pt idx="118">
                  <c:v>70.5</c:v>
                </c:pt>
                <c:pt idx="119">
                  <c:v>70.5</c:v>
                </c:pt>
                <c:pt idx="120">
                  <c:v>70.599999999999994</c:v>
                </c:pt>
                <c:pt idx="121">
                  <c:v>70.599999999999994</c:v>
                </c:pt>
                <c:pt idx="122">
                  <c:v>70.7</c:v>
                </c:pt>
                <c:pt idx="123">
                  <c:v>71.099999999999994</c:v>
                </c:pt>
                <c:pt idx="124">
                  <c:v>71.099999999999994</c:v>
                </c:pt>
                <c:pt idx="125">
                  <c:v>71.099999999999994</c:v>
                </c:pt>
                <c:pt idx="126">
                  <c:v>71</c:v>
                </c:pt>
                <c:pt idx="127">
                  <c:v>70.900000000000006</c:v>
                </c:pt>
                <c:pt idx="128">
                  <c:v>70.8</c:v>
                </c:pt>
                <c:pt idx="129">
                  <c:v>70.7</c:v>
                </c:pt>
                <c:pt idx="130">
                  <c:v>70.7</c:v>
                </c:pt>
                <c:pt idx="131">
                  <c:v>70.7</c:v>
                </c:pt>
                <c:pt idx="132">
                  <c:v>70.599999999999994</c:v>
                </c:pt>
                <c:pt idx="133">
                  <c:v>70.599999999999994</c:v>
                </c:pt>
                <c:pt idx="134">
                  <c:v>70.5</c:v>
                </c:pt>
                <c:pt idx="135">
                  <c:v>70.3</c:v>
                </c:pt>
                <c:pt idx="136">
                  <c:v>70.2</c:v>
                </c:pt>
                <c:pt idx="137">
                  <c:v>70</c:v>
                </c:pt>
                <c:pt idx="138">
                  <c:v>69.900000000000006</c:v>
                </c:pt>
                <c:pt idx="139">
                  <c:v>69.900000000000006</c:v>
                </c:pt>
                <c:pt idx="140">
                  <c:v>69.900000000000006</c:v>
                </c:pt>
                <c:pt idx="141">
                  <c:v>69.8</c:v>
                </c:pt>
                <c:pt idx="142">
                  <c:v>69.8</c:v>
                </c:pt>
                <c:pt idx="143">
                  <c:v>69.7</c:v>
                </c:pt>
                <c:pt idx="144">
                  <c:v>69.5</c:v>
                </c:pt>
                <c:pt idx="145">
                  <c:v>69.400000000000006</c:v>
                </c:pt>
                <c:pt idx="146">
                  <c:v>69.3</c:v>
                </c:pt>
                <c:pt idx="147">
                  <c:v>69.3</c:v>
                </c:pt>
                <c:pt idx="148">
                  <c:v>69.2</c:v>
                </c:pt>
                <c:pt idx="149">
                  <c:v>69.2</c:v>
                </c:pt>
                <c:pt idx="150">
                  <c:v>69.2</c:v>
                </c:pt>
                <c:pt idx="151">
                  <c:v>69.2</c:v>
                </c:pt>
                <c:pt idx="152">
                  <c:v>69.099999999999994</c:v>
                </c:pt>
                <c:pt idx="153">
                  <c:v>69.099999999999994</c:v>
                </c:pt>
                <c:pt idx="154">
                  <c:v>69</c:v>
                </c:pt>
                <c:pt idx="155">
                  <c:v>68.8</c:v>
                </c:pt>
                <c:pt idx="156">
                  <c:v>68.7</c:v>
                </c:pt>
                <c:pt idx="157">
                  <c:v>68.599999999999994</c:v>
                </c:pt>
                <c:pt idx="158">
                  <c:v>68.5</c:v>
                </c:pt>
                <c:pt idx="159">
                  <c:v>68.400000000000006</c:v>
                </c:pt>
                <c:pt idx="160">
                  <c:v>68.400000000000006</c:v>
                </c:pt>
                <c:pt idx="161">
                  <c:v>68.3</c:v>
                </c:pt>
                <c:pt idx="162">
                  <c:v>68.3</c:v>
                </c:pt>
                <c:pt idx="163">
                  <c:v>68.2</c:v>
                </c:pt>
                <c:pt idx="164">
                  <c:v>68.099999999999994</c:v>
                </c:pt>
                <c:pt idx="165">
                  <c:v>68.099999999999994</c:v>
                </c:pt>
                <c:pt idx="166">
                  <c:v>68</c:v>
                </c:pt>
                <c:pt idx="167">
                  <c:v>68</c:v>
                </c:pt>
                <c:pt idx="168">
                  <c:v>68</c:v>
                </c:pt>
                <c:pt idx="169">
                  <c:v>67.900000000000006</c:v>
                </c:pt>
                <c:pt idx="170">
                  <c:v>67.900000000000006</c:v>
                </c:pt>
                <c:pt idx="171">
                  <c:v>67.900000000000006</c:v>
                </c:pt>
                <c:pt idx="172">
                  <c:v>67.900000000000006</c:v>
                </c:pt>
                <c:pt idx="173">
                  <c:v>67.900000000000006</c:v>
                </c:pt>
                <c:pt idx="174">
                  <c:v>67.900000000000006</c:v>
                </c:pt>
                <c:pt idx="175">
                  <c:v>67.900000000000006</c:v>
                </c:pt>
                <c:pt idx="176">
                  <c:v>67.900000000000006</c:v>
                </c:pt>
                <c:pt idx="177">
                  <c:v>67.900000000000006</c:v>
                </c:pt>
                <c:pt idx="178">
                  <c:v>67.900000000000006</c:v>
                </c:pt>
                <c:pt idx="179">
                  <c:v>67.8</c:v>
                </c:pt>
                <c:pt idx="180">
                  <c:v>67.8</c:v>
                </c:pt>
                <c:pt idx="181">
                  <c:v>67.7</c:v>
                </c:pt>
                <c:pt idx="182">
                  <c:v>67.7</c:v>
                </c:pt>
                <c:pt idx="183">
                  <c:v>67.599999999999994</c:v>
                </c:pt>
                <c:pt idx="184">
                  <c:v>67.5</c:v>
                </c:pt>
                <c:pt idx="185">
                  <c:v>67.3</c:v>
                </c:pt>
                <c:pt idx="186">
                  <c:v>67.2</c:v>
                </c:pt>
                <c:pt idx="187">
                  <c:v>67.099999999999994</c:v>
                </c:pt>
                <c:pt idx="188">
                  <c:v>67</c:v>
                </c:pt>
                <c:pt idx="189">
                  <c:v>66.900000000000006</c:v>
                </c:pt>
                <c:pt idx="190">
                  <c:v>66.900000000000006</c:v>
                </c:pt>
                <c:pt idx="191">
                  <c:v>67</c:v>
                </c:pt>
                <c:pt idx="192">
                  <c:v>67</c:v>
                </c:pt>
                <c:pt idx="193">
                  <c:v>67.099999999999994</c:v>
                </c:pt>
                <c:pt idx="194">
                  <c:v>67.099999999999994</c:v>
                </c:pt>
                <c:pt idx="195">
                  <c:v>67.099999999999994</c:v>
                </c:pt>
                <c:pt idx="196">
                  <c:v>67.099999999999994</c:v>
                </c:pt>
                <c:pt idx="197">
                  <c:v>67.099999999999994</c:v>
                </c:pt>
                <c:pt idx="198">
                  <c:v>67.099999999999994</c:v>
                </c:pt>
                <c:pt idx="199">
                  <c:v>67.099999999999994</c:v>
                </c:pt>
                <c:pt idx="200">
                  <c:v>67.099999999999994</c:v>
                </c:pt>
                <c:pt idx="201">
                  <c:v>67.099999999999994</c:v>
                </c:pt>
                <c:pt idx="202">
                  <c:v>67.099999999999994</c:v>
                </c:pt>
                <c:pt idx="203">
                  <c:v>67.099999999999994</c:v>
                </c:pt>
                <c:pt idx="204">
                  <c:v>67.3</c:v>
                </c:pt>
                <c:pt idx="205">
                  <c:v>67.3</c:v>
                </c:pt>
                <c:pt idx="206">
                  <c:v>67.400000000000006</c:v>
                </c:pt>
                <c:pt idx="207">
                  <c:v>67.400000000000006</c:v>
                </c:pt>
                <c:pt idx="208">
                  <c:v>67.400000000000006</c:v>
                </c:pt>
                <c:pt idx="209">
                  <c:v>67.400000000000006</c:v>
                </c:pt>
                <c:pt idx="210">
                  <c:v>67.400000000000006</c:v>
                </c:pt>
                <c:pt idx="211">
                  <c:v>67.3</c:v>
                </c:pt>
                <c:pt idx="212">
                  <c:v>67.3</c:v>
                </c:pt>
                <c:pt idx="213">
                  <c:v>67.3</c:v>
                </c:pt>
                <c:pt idx="214">
                  <c:v>67.2</c:v>
                </c:pt>
                <c:pt idx="215">
                  <c:v>67.2</c:v>
                </c:pt>
                <c:pt idx="216">
                  <c:v>67.3</c:v>
                </c:pt>
                <c:pt idx="217">
                  <c:v>67.3</c:v>
                </c:pt>
                <c:pt idx="218">
                  <c:v>67.400000000000006</c:v>
                </c:pt>
                <c:pt idx="219">
                  <c:v>67.5</c:v>
                </c:pt>
                <c:pt idx="220">
                  <c:v>67.5</c:v>
                </c:pt>
                <c:pt idx="221">
                  <c:v>67.400000000000006</c:v>
                </c:pt>
                <c:pt idx="222">
                  <c:v>67.3</c:v>
                </c:pt>
                <c:pt idx="223">
                  <c:v>67.2</c:v>
                </c:pt>
                <c:pt idx="224">
                  <c:v>67.099999999999994</c:v>
                </c:pt>
                <c:pt idx="225">
                  <c:v>67</c:v>
                </c:pt>
                <c:pt idx="226">
                  <c:v>66.900000000000006</c:v>
                </c:pt>
                <c:pt idx="227">
                  <c:v>66.900000000000006</c:v>
                </c:pt>
                <c:pt idx="228">
                  <c:v>66.900000000000006</c:v>
                </c:pt>
                <c:pt idx="229">
                  <c:v>66.900000000000006</c:v>
                </c:pt>
                <c:pt idx="230">
                  <c:v>66.900000000000006</c:v>
                </c:pt>
                <c:pt idx="231">
                  <c:v>66.8</c:v>
                </c:pt>
                <c:pt idx="232">
                  <c:v>66.8</c:v>
                </c:pt>
                <c:pt idx="233">
                  <c:v>66.8</c:v>
                </c:pt>
                <c:pt idx="234">
                  <c:v>66.7</c:v>
                </c:pt>
                <c:pt idx="235">
                  <c:v>66.8</c:v>
                </c:pt>
                <c:pt idx="236">
                  <c:v>66.8</c:v>
                </c:pt>
                <c:pt idx="237">
                  <c:v>66.900000000000006</c:v>
                </c:pt>
                <c:pt idx="238">
                  <c:v>66.900000000000006</c:v>
                </c:pt>
                <c:pt idx="239">
                  <c:v>66.8</c:v>
                </c:pt>
                <c:pt idx="240">
                  <c:v>66.7</c:v>
                </c:pt>
                <c:pt idx="241">
                  <c:v>66.599999999999994</c:v>
                </c:pt>
                <c:pt idx="242">
                  <c:v>66.400000000000006</c:v>
                </c:pt>
                <c:pt idx="243">
                  <c:v>68.099999999999994</c:v>
                </c:pt>
                <c:pt idx="244">
                  <c:v>64.5</c:v>
                </c:pt>
                <c:pt idx="245">
                  <c:v>63.3</c:v>
                </c:pt>
                <c:pt idx="246">
                  <c:v>62.8</c:v>
                </c:pt>
                <c:pt idx="247">
                  <c:v>62.1</c:v>
                </c:pt>
                <c:pt idx="248">
                  <c:v>61.8</c:v>
                </c:pt>
                <c:pt idx="249">
                  <c:v>61.4</c:v>
                </c:pt>
                <c:pt idx="250">
                  <c:v>61.2</c:v>
                </c:pt>
                <c:pt idx="251">
                  <c:v>61</c:v>
                </c:pt>
                <c:pt idx="252">
                  <c:v>61</c:v>
                </c:pt>
                <c:pt idx="253">
                  <c:v>61</c:v>
                </c:pt>
                <c:pt idx="254">
                  <c:v>61</c:v>
                </c:pt>
                <c:pt idx="255">
                  <c:v>61.1</c:v>
                </c:pt>
                <c:pt idx="256">
                  <c:v>61.1</c:v>
                </c:pt>
                <c:pt idx="257">
                  <c:v>61.1</c:v>
                </c:pt>
                <c:pt idx="258">
                  <c:v>61</c:v>
                </c:pt>
                <c:pt idx="259">
                  <c:v>60.9</c:v>
                </c:pt>
                <c:pt idx="260">
                  <c:v>60.9</c:v>
                </c:pt>
                <c:pt idx="261">
                  <c:v>60.9</c:v>
                </c:pt>
                <c:pt idx="262">
                  <c:v>60.8</c:v>
                </c:pt>
                <c:pt idx="263">
                  <c:v>60.8</c:v>
                </c:pt>
                <c:pt idx="264">
                  <c:v>60.9</c:v>
                </c:pt>
                <c:pt idx="265">
                  <c:v>60.9</c:v>
                </c:pt>
                <c:pt idx="266">
                  <c:v>61.2</c:v>
                </c:pt>
                <c:pt idx="267">
                  <c:v>61.4</c:v>
                </c:pt>
                <c:pt idx="268">
                  <c:v>61.5</c:v>
                </c:pt>
                <c:pt idx="269">
                  <c:v>61.6</c:v>
                </c:pt>
                <c:pt idx="270">
                  <c:v>61.7</c:v>
                </c:pt>
                <c:pt idx="271">
                  <c:v>61.8</c:v>
                </c:pt>
                <c:pt idx="272">
                  <c:v>61.8</c:v>
                </c:pt>
                <c:pt idx="273">
                  <c:v>61.7</c:v>
                </c:pt>
                <c:pt idx="274">
                  <c:v>61.7</c:v>
                </c:pt>
                <c:pt idx="275">
                  <c:v>61.8</c:v>
                </c:pt>
              </c:numCache>
            </c:numRef>
          </c:val>
          <c:smooth val="0"/>
          <c:extLst>
            <c:ext xmlns:c16="http://schemas.microsoft.com/office/drawing/2014/chart" uri="{C3380CC4-5D6E-409C-BE32-E72D297353CC}">
              <c16:uniqueId val="{00000001-127F-4D92-A0AA-70C3A540D201}"/>
            </c:ext>
          </c:extLst>
        </c:ser>
        <c:dLbls>
          <c:showLegendKey val="0"/>
          <c:showVal val="0"/>
          <c:showCatName val="0"/>
          <c:showSerName val="0"/>
          <c:showPercent val="0"/>
          <c:showBubbleSize val="0"/>
        </c:dLbls>
        <c:smooth val="0"/>
        <c:axId val="771966240"/>
        <c:axId val="771966632"/>
      </c:lineChart>
      <c:dateAx>
        <c:axId val="771966240"/>
        <c:scaling>
          <c:orientation val="minMax"/>
        </c:scaling>
        <c:delete val="0"/>
        <c:axPos val="b"/>
        <c:numFmt formatCode="[$-409]\'yy;@" sourceLinked="0"/>
        <c:majorTickMark val="out"/>
        <c:minorTickMark val="out"/>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66632"/>
        <c:crossesAt val="0"/>
        <c:auto val="0"/>
        <c:lblOffset val="100"/>
        <c:baseTimeUnit val="days"/>
        <c:majorUnit val="60"/>
        <c:majorTimeUnit val="years"/>
        <c:minorUnit val="12"/>
        <c:minorTimeUnit val="years"/>
      </c:dateAx>
      <c:valAx>
        <c:axId val="771966632"/>
        <c:scaling>
          <c:orientation val="minMax"/>
          <c:max val="72"/>
          <c:min val="60"/>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66240"/>
        <c:crosses val="autoZero"/>
        <c:crossBetween val="between"/>
        <c:majorUnit val="2"/>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82474421236267E-2"/>
          <c:y val="2.8093337583418962E-2"/>
          <c:w val="0.94278030553067094"/>
          <c:h val="0.89767884492498051"/>
        </c:manualLayout>
      </c:layout>
      <c:lineChart>
        <c:grouping val="standard"/>
        <c:varyColors val="0"/>
        <c:ser>
          <c:idx val="0"/>
          <c:order val="0"/>
          <c:spPr>
            <a:ln w="38100">
              <a:solidFill>
                <a:srgbClr val="0069AA"/>
              </a:solidFill>
            </a:ln>
          </c:spPr>
          <c:marker>
            <c:symbol val="none"/>
          </c:marker>
          <c:cat>
            <c:strRef>
              <c:f>Sheet1!$A$22:$A$356</c:f>
              <c:strCache>
                <c:ptCount val="301"/>
                <c:pt idx="0">
                  <c:v>'95</c:v>
                </c:pt>
                <c:pt idx="60">
                  <c:v>'00</c:v>
                </c:pt>
                <c:pt idx="120">
                  <c:v>'05</c:v>
                </c:pt>
                <c:pt idx="180">
                  <c:v>'10</c:v>
                </c:pt>
                <c:pt idx="240">
                  <c:v>'15</c:v>
                </c:pt>
                <c:pt idx="300">
                  <c:v>'20</c:v>
                </c:pt>
              </c:strCache>
            </c:strRef>
          </c:cat>
          <c:val>
            <c:numRef>
              <c:f>Sheet1!$B$22:$B$356</c:f>
              <c:numCache>
                <c:formatCode>General</c:formatCode>
                <c:ptCount val="335"/>
                <c:pt idx="0">
                  <c:v>1153.8333333333301</c:v>
                </c:pt>
                <c:pt idx="1">
                  <c:v>1137.8333333333301</c:v>
                </c:pt>
                <c:pt idx="2">
                  <c:v>1103.6666666666699</c:v>
                </c:pt>
                <c:pt idx="3">
                  <c:v>1080.5</c:v>
                </c:pt>
                <c:pt idx="4">
                  <c:v>1053.3333333333301</c:v>
                </c:pt>
                <c:pt idx="5">
                  <c:v>1031.8333333333301</c:v>
                </c:pt>
                <c:pt idx="6">
                  <c:v>1040.1666666666699</c:v>
                </c:pt>
                <c:pt idx="7">
                  <c:v>1054.3333333333301</c:v>
                </c:pt>
                <c:pt idx="8">
                  <c:v>1070.8333333333301</c:v>
                </c:pt>
                <c:pt idx="9">
                  <c:v>1090</c:v>
                </c:pt>
                <c:pt idx="10">
                  <c:v>1107.8333333333301</c:v>
                </c:pt>
                <c:pt idx="11">
                  <c:v>1132.1666666666699</c:v>
                </c:pt>
                <c:pt idx="12">
                  <c:v>1133.8333333333301</c:v>
                </c:pt>
                <c:pt idx="13">
                  <c:v>1137.1666666666699</c:v>
                </c:pt>
                <c:pt idx="14">
                  <c:v>1145.8333333333301</c:v>
                </c:pt>
                <c:pt idx="15">
                  <c:v>1159.6666666666699</c:v>
                </c:pt>
                <c:pt idx="16">
                  <c:v>1163.8333333333301</c:v>
                </c:pt>
                <c:pt idx="17">
                  <c:v>1167.8333333333301</c:v>
                </c:pt>
                <c:pt idx="18">
                  <c:v>1169.1666666666699</c:v>
                </c:pt>
                <c:pt idx="19">
                  <c:v>1184.8333333333301</c:v>
                </c:pt>
                <c:pt idx="20">
                  <c:v>1185</c:v>
                </c:pt>
                <c:pt idx="21">
                  <c:v>1168.6666666666699</c:v>
                </c:pt>
                <c:pt idx="22">
                  <c:v>1162.8333333333301</c:v>
                </c:pt>
                <c:pt idx="23">
                  <c:v>1140.8333333333301</c:v>
                </c:pt>
                <c:pt idx="24">
                  <c:v>1133.6666666666699</c:v>
                </c:pt>
                <c:pt idx="25">
                  <c:v>1121.8333333333301</c:v>
                </c:pt>
                <c:pt idx="26">
                  <c:v>1118.8333333333301</c:v>
                </c:pt>
                <c:pt idx="27">
                  <c:v>1120.6666666666699</c:v>
                </c:pt>
                <c:pt idx="28">
                  <c:v>1118</c:v>
                </c:pt>
                <c:pt idx="29">
                  <c:v>1128</c:v>
                </c:pt>
                <c:pt idx="30">
                  <c:v>1132.1666666666699</c:v>
                </c:pt>
                <c:pt idx="31">
                  <c:v>1118.6666666666699</c:v>
                </c:pt>
                <c:pt idx="32">
                  <c:v>1131.1666666666699</c:v>
                </c:pt>
                <c:pt idx="33">
                  <c:v>1131.6666666666699</c:v>
                </c:pt>
                <c:pt idx="34">
                  <c:v>1139.8333333333301</c:v>
                </c:pt>
                <c:pt idx="35">
                  <c:v>1144.6666666666699</c:v>
                </c:pt>
                <c:pt idx="36">
                  <c:v>1160.3333333333301</c:v>
                </c:pt>
                <c:pt idx="37">
                  <c:v>1183.1666666666699</c:v>
                </c:pt>
                <c:pt idx="38">
                  <c:v>1185.8333333333301</c:v>
                </c:pt>
                <c:pt idx="39">
                  <c:v>1203</c:v>
                </c:pt>
                <c:pt idx="40">
                  <c:v>1212.6666666666699</c:v>
                </c:pt>
                <c:pt idx="41">
                  <c:v>1233.6666666666699</c:v>
                </c:pt>
                <c:pt idx="42">
                  <c:v>1245.8333333333301</c:v>
                </c:pt>
                <c:pt idx="43">
                  <c:v>1252</c:v>
                </c:pt>
                <c:pt idx="44">
                  <c:v>1258.8333333333301</c:v>
                </c:pt>
                <c:pt idx="45">
                  <c:v>1270.1666666666699</c:v>
                </c:pt>
                <c:pt idx="46">
                  <c:v>1298.6666666666699</c:v>
                </c:pt>
                <c:pt idx="47">
                  <c:v>1321.5</c:v>
                </c:pt>
                <c:pt idx="48">
                  <c:v>1329.6666666666699</c:v>
                </c:pt>
                <c:pt idx="49">
                  <c:v>1336.8333333333301</c:v>
                </c:pt>
                <c:pt idx="50">
                  <c:v>1350.6666666666699</c:v>
                </c:pt>
                <c:pt idx="51">
                  <c:v>1337.6666666666699</c:v>
                </c:pt>
                <c:pt idx="52">
                  <c:v>1325.8333333333301</c:v>
                </c:pt>
                <c:pt idx="53">
                  <c:v>1301.5</c:v>
                </c:pt>
                <c:pt idx="54">
                  <c:v>1294.6666666666699</c:v>
                </c:pt>
                <c:pt idx="55">
                  <c:v>1286</c:v>
                </c:pt>
                <c:pt idx="56">
                  <c:v>1276.1666666666699</c:v>
                </c:pt>
                <c:pt idx="57">
                  <c:v>1291.1666666666699</c:v>
                </c:pt>
                <c:pt idx="58">
                  <c:v>1292.6666666666699</c:v>
                </c:pt>
                <c:pt idx="59">
                  <c:v>1310.8333333333301</c:v>
                </c:pt>
                <c:pt idx="60">
                  <c:v>1304.1666666666699</c:v>
                </c:pt>
                <c:pt idx="61">
                  <c:v>1302.5</c:v>
                </c:pt>
                <c:pt idx="62">
                  <c:v>1307</c:v>
                </c:pt>
                <c:pt idx="63">
                  <c:v>1301.1666666666699</c:v>
                </c:pt>
                <c:pt idx="64">
                  <c:v>1286</c:v>
                </c:pt>
                <c:pt idx="65">
                  <c:v>1257.1666666666699</c:v>
                </c:pt>
                <c:pt idx="66">
                  <c:v>1236.1666666666699</c:v>
                </c:pt>
                <c:pt idx="67">
                  <c:v>1232.1666666666699</c:v>
                </c:pt>
                <c:pt idx="68">
                  <c:v>1212.5</c:v>
                </c:pt>
                <c:pt idx="69">
                  <c:v>1205.8333333333301</c:v>
                </c:pt>
                <c:pt idx="70">
                  <c:v>1202.8333333333301</c:v>
                </c:pt>
                <c:pt idx="71">
                  <c:v>1206.8333333333301</c:v>
                </c:pt>
                <c:pt idx="72">
                  <c:v>1229</c:v>
                </c:pt>
                <c:pt idx="73">
                  <c:v>1237.1666666666699</c:v>
                </c:pt>
                <c:pt idx="74">
                  <c:v>1241</c:v>
                </c:pt>
                <c:pt idx="75">
                  <c:v>1253.6666666666699</c:v>
                </c:pt>
                <c:pt idx="76">
                  <c:v>1265.8333333333301</c:v>
                </c:pt>
                <c:pt idx="77">
                  <c:v>1277.3333333333301</c:v>
                </c:pt>
                <c:pt idx="78">
                  <c:v>1281.1666666666699</c:v>
                </c:pt>
                <c:pt idx="79">
                  <c:v>1282.1666666666699</c:v>
                </c:pt>
                <c:pt idx="80">
                  <c:v>1286.3333333333301</c:v>
                </c:pt>
                <c:pt idx="81">
                  <c:v>1274.5</c:v>
                </c:pt>
                <c:pt idx="82">
                  <c:v>1267.6666666666699</c:v>
                </c:pt>
                <c:pt idx="83">
                  <c:v>1266</c:v>
                </c:pt>
                <c:pt idx="84">
                  <c:v>1269.3333333333301</c:v>
                </c:pt>
                <c:pt idx="85">
                  <c:v>1305.1666666666699</c:v>
                </c:pt>
                <c:pt idx="86">
                  <c:v>1313.3333333333301</c:v>
                </c:pt>
                <c:pt idx="87">
                  <c:v>1319.5</c:v>
                </c:pt>
                <c:pt idx="88">
                  <c:v>1345.8333333333301</c:v>
                </c:pt>
                <c:pt idx="89">
                  <c:v>1359.6666666666699</c:v>
                </c:pt>
                <c:pt idx="90">
                  <c:v>1360.5</c:v>
                </c:pt>
                <c:pt idx="91">
                  <c:v>1318.1666666666699</c:v>
                </c:pt>
                <c:pt idx="92">
                  <c:v>1343.8333333333301</c:v>
                </c:pt>
                <c:pt idx="93">
                  <c:v>1356.3333333333301</c:v>
                </c:pt>
                <c:pt idx="94">
                  <c:v>1355</c:v>
                </c:pt>
                <c:pt idx="95">
                  <c:v>1366.8333333333301</c:v>
                </c:pt>
                <c:pt idx="96">
                  <c:v>1402.5</c:v>
                </c:pt>
                <c:pt idx="97">
                  <c:v>1411.5</c:v>
                </c:pt>
                <c:pt idx="98">
                  <c:v>1403.6666666666699</c:v>
                </c:pt>
                <c:pt idx="99">
                  <c:v>1407.3333333333301</c:v>
                </c:pt>
                <c:pt idx="100">
                  <c:v>1406.8333333333301</c:v>
                </c:pt>
                <c:pt idx="101">
                  <c:v>1419.1666666666699</c:v>
                </c:pt>
                <c:pt idx="102">
                  <c:v>1418.8333333333301</c:v>
                </c:pt>
                <c:pt idx="103">
                  <c:v>1449.3333333333301</c:v>
                </c:pt>
                <c:pt idx="104">
                  <c:v>1475.3333333333301</c:v>
                </c:pt>
                <c:pt idx="105">
                  <c:v>1518.1666666666699</c:v>
                </c:pt>
                <c:pt idx="106">
                  <c:v>1568.6666666666699</c:v>
                </c:pt>
                <c:pt idx="107">
                  <c:v>1591</c:v>
                </c:pt>
                <c:pt idx="108">
                  <c:v>1595.1666666666699</c:v>
                </c:pt>
                <c:pt idx="109">
                  <c:v>1594.6666666666699</c:v>
                </c:pt>
                <c:pt idx="110">
                  <c:v>1607.5</c:v>
                </c:pt>
                <c:pt idx="111">
                  <c:v>1610</c:v>
                </c:pt>
                <c:pt idx="112">
                  <c:v>1603</c:v>
                </c:pt>
                <c:pt idx="113">
                  <c:v>1582.8333333333301</c:v>
                </c:pt>
                <c:pt idx="114">
                  <c:v>1602</c:v>
                </c:pt>
                <c:pt idx="115">
                  <c:v>1637</c:v>
                </c:pt>
                <c:pt idx="116">
                  <c:v>1624.1666666666699</c:v>
                </c:pt>
                <c:pt idx="117">
                  <c:v>1626.5</c:v>
                </c:pt>
                <c:pt idx="118">
                  <c:v>1594.1666666666699</c:v>
                </c:pt>
                <c:pt idx="119">
                  <c:v>1625.5</c:v>
                </c:pt>
                <c:pt idx="120">
                  <c:v>1636.1666666666699</c:v>
                </c:pt>
                <c:pt idx="121">
                  <c:v>1653</c:v>
                </c:pt>
                <c:pt idx="122">
                  <c:v>1657.6666666666699</c:v>
                </c:pt>
                <c:pt idx="123">
                  <c:v>1657.3333333333301</c:v>
                </c:pt>
                <c:pt idx="124">
                  <c:v>1700</c:v>
                </c:pt>
                <c:pt idx="125">
                  <c:v>1700.8333333333301</c:v>
                </c:pt>
                <c:pt idx="126">
                  <c:v>1698.3333333333301</c:v>
                </c:pt>
                <c:pt idx="127">
                  <c:v>1687.6666666666699</c:v>
                </c:pt>
                <c:pt idx="128">
                  <c:v>1722</c:v>
                </c:pt>
                <c:pt idx="129">
                  <c:v>1735.6666666666699</c:v>
                </c:pt>
                <c:pt idx="130">
                  <c:v>1751.3333333333301</c:v>
                </c:pt>
                <c:pt idx="131">
                  <c:v>1736.1666666666699</c:v>
                </c:pt>
                <c:pt idx="132">
                  <c:v>1752.6666666666699</c:v>
                </c:pt>
                <c:pt idx="133">
                  <c:v>1765.3333333333301</c:v>
                </c:pt>
                <c:pt idx="134">
                  <c:v>1734</c:v>
                </c:pt>
                <c:pt idx="135">
                  <c:v>1695.8333333333301</c:v>
                </c:pt>
                <c:pt idx="136">
                  <c:v>1656.1666666666699</c:v>
                </c:pt>
                <c:pt idx="137">
                  <c:v>1626.6666666666699</c:v>
                </c:pt>
                <c:pt idx="138">
                  <c:v>1560.1666666666699</c:v>
                </c:pt>
                <c:pt idx="139">
                  <c:v>1486.8333333333301</c:v>
                </c:pt>
                <c:pt idx="140">
                  <c:v>1450.6666666666699</c:v>
                </c:pt>
                <c:pt idx="141">
                  <c:v>1400.8333333333301</c:v>
                </c:pt>
                <c:pt idx="142">
                  <c:v>1354.1666666666699</c:v>
                </c:pt>
                <c:pt idx="143">
                  <c:v>1320.5</c:v>
                </c:pt>
                <c:pt idx="144">
                  <c:v>1271.5</c:v>
                </c:pt>
                <c:pt idx="145">
                  <c:v>1242.3333333333301</c:v>
                </c:pt>
                <c:pt idx="146">
                  <c:v>1212</c:v>
                </c:pt>
                <c:pt idx="147">
                  <c:v>1209.5</c:v>
                </c:pt>
                <c:pt idx="148">
                  <c:v>1182.8333333333301</c:v>
                </c:pt>
                <c:pt idx="149">
                  <c:v>1163.1666666666699</c:v>
                </c:pt>
                <c:pt idx="150">
                  <c:v>1148.5</c:v>
                </c:pt>
                <c:pt idx="151">
                  <c:v>1109.8333333333301</c:v>
                </c:pt>
                <c:pt idx="152">
                  <c:v>1065.3333333333301</c:v>
                </c:pt>
                <c:pt idx="153">
                  <c:v>1012.16666666667</c:v>
                </c:pt>
                <c:pt idx="154">
                  <c:v>962.66666666666697</c:v>
                </c:pt>
                <c:pt idx="155">
                  <c:v>908.33333333333303</c:v>
                </c:pt>
                <c:pt idx="156">
                  <c:v>863.5</c:v>
                </c:pt>
                <c:pt idx="157">
                  <c:v>824.66666666666697</c:v>
                </c:pt>
                <c:pt idx="158">
                  <c:v>790.16666666666697</c:v>
                </c:pt>
                <c:pt idx="159">
                  <c:v>757.5</c:v>
                </c:pt>
                <c:pt idx="160">
                  <c:v>731.83333333333303</c:v>
                </c:pt>
                <c:pt idx="161">
                  <c:v>705.5</c:v>
                </c:pt>
                <c:pt idx="162">
                  <c:v>679.16666666666697</c:v>
                </c:pt>
                <c:pt idx="163">
                  <c:v>659.66666666666697</c:v>
                </c:pt>
                <c:pt idx="164">
                  <c:v>627.83333333333303</c:v>
                </c:pt>
                <c:pt idx="165">
                  <c:v>604.5</c:v>
                </c:pt>
                <c:pt idx="166">
                  <c:v>567.83333333333303</c:v>
                </c:pt>
                <c:pt idx="167">
                  <c:v>527.16666666666697</c:v>
                </c:pt>
                <c:pt idx="168">
                  <c:v>484.33333333333297</c:v>
                </c:pt>
                <c:pt idx="169">
                  <c:v>442.83333333333297</c:v>
                </c:pt>
                <c:pt idx="170">
                  <c:v>412.16666666666703</c:v>
                </c:pt>
                <c:pt idx="171">
                  <c:v>386.33333333333297</c:v>
                </c:pt>
                <c:pt idx="172">
                  <c:v>377.83333333333297</c:v>
                </c:pt>
                <c:pt idx="173">
                  <c:v>391</c:v>
                </c:pt>
                <c:pt idx="174">
                  <c:v>416.16666666666703</c:v>
                </c:pt>
                <c:pt idx="175">
                  <c:v>437.66666666666703</c:v>
                </c:pt>
                <c:pt idx="176">
                  <c:v>463.83333333333297</c:v>
                </c:pt>
                <c:pt idx="177">
                  <c:v>478.66666666666703</c:v>
                </c:pt>
                <c:pt idx="178">
                  <c:v>493.5</c:v>
                </c:pt>
                <c:pt idx="179">
                  <c:v>493.83333333333297</c:v>
                </c:pt>
                <c:pt idx="180">
                  <c:v>494</c:v>
                </c:pt>
                <c:pt idx="181">
                  <c:v>500.5</c:v>
                </c:pt>
                <c:pt idx="182">
                  <c:v>505.83333333333297</c:v>
                </c:pt>
                <c:pt idx="183">
                  <c:v>520.83333333333303</c:v>
                </c:pt>
                <c:pt idx="184">
                  <c:v>514.16666666666697</c:v>
                </c:pt>
                <c:pt idx="185">
                  <c:v>507.66666666666703</c:v>
                </c:pt>
                <c:pt idx="186">
                  <c:v>493.66666666666703</c:v>
                </c:pt>
                <c:pt idx="187">
                  <c:v>475.5</c:v>
                </c:pt>
                <c:pt idx="188">
                  <c:v>460</c:v>
                </c:pt>
                <c:pt idx="189">
                  <c:v>438.66666666666703</c:v>
                </c:pt>
                <c:pt idx="190">
                  <c:v>437.83333333333297</c:v>
                </c:pt>
                <c:pt idx="191">
                  <c:v>435.16666666666703</c:v>
                </c:pt>
                <c:pt idx="192">
                  <c:v>435.83333333333297</c:v>
                </c:pt>
                <c:pt idx="193">
                  <c:v>431.5</c:v>
                </c:pt>
                <c:pt idx="194">
                  <c:v>428.16666666666703</c:v>
                </c:pt>
                <c:pt idx="195">
                  <c:v>424.33333333333297</c:v>
                </c:pt>
                <c:pt idx="196">
                  <c:v>418</c:v>
                </c:pt>
                <c:pt idx="197">
                  <c:v>419</c:v>
                </c:pt>
                <c:pt idx="198">
                  <c:v>419.33333333333297</c:v>
                </c:pt>
                <c:pt idx="199">
                  <c:v>424.5</c:v>
                </c:pt>
                <c:pt idx="200">
                  <c:v>422.66666666666703</c:v>
                </c:pt>
                <c:pt idx="201">
                  <c:v>426.66666666666703</c:v>
                </c:pt>
                <c:pt idx="202">
                  <c:v>435.16666666666703</c:v>
                </c:pt>
                <c:pt idx="203">
                  <c:v>449.66666666666703</c:v>
                </c:pt>
                <c:pt idx="204">
                  <c:v>464</c:v>
                </c:pt>
                <c:pt idx="205">
                  <c:v>471.33333333333297</c:v>
                </c:pt>
                <c:pt idx="206">
                  <c:v>480.33333333333297</c:v>
                </c:pt>
                <c:pt idx="207">
                  <c:v>491.16666666666703</c:v>
                </c:pt>
                <c:pt idx="208">
                  <c:v>500</c:v>
                </c:pt>
                <c:pt idx="209">
                  <c:v>500.33333333333297</c:v>
                </c:pt>
                <c:pt idx="210">
                  <c:v>500.16666666666703</c:v>
                </c:pt>
                <c:pt idx="211">
                  <c:v>511.83333333333297</c:v>
                </c:pt>
                <c:pt idx="212">
                  <c:v>532.16666666666697</c:v>
                </c:pt>
                <c:pt idx="213">
                  <c:v>550</c:v>
                </c:pt>
                <c:pt idx="214">
                  <c:v>558.5</c:v>
                </c:pt>
                <c:pt idx="215">
                  <c:v>573.66666666666697</c:v>
                </c:pt>
                <c:pt idx="216">
                  <c:v>588.16666666666697</c:v>
                </c:pt>
                <c:pt idx="217">
                  <c:v>607.33333333333303</c:v>
                </c:pt>
                <c:pt idx="218">
                  <c:v>612.33333333333303</c:v>
                </c:pt>
                <c:pt idx="219">
                  <c:v>608.33333333333303</c:v>
                </c:pt>
                <c:pt idx="220">
                  <c:v>614.83333333333303</c:v>
                </c:pt>
                <c:pt idx="221">
                  <c:v>614.66666666666697</c:v>
                </c:pt>
                <c:pt idx="222">
                  <c:v>612.83333333333303</c:v>
                </c:pt>
                <c:pt idx="223">
                  <c:v>609.5</c:v>
                </c:pt>
                <c:pt idx="224">
                  <c:v>601.66666666666697</c:v>
                </c:pt>
                <c:pt idx="225">
                  <c:v>603</c:v>
                </c:pt>
                <c:pt idx="226">
                  <c:v>618.16666666666697</c:v>
                </c:pt>
                <c:pt idx="227">
                  <c:v>623.66666666666697</c:v>
                </c:pt>
                <c:pt idx="228">
                  <c:v>619.33333333333303</c:v>
                </c:pt>
                <c:pt idx="229">
                  <c:v>613.16666666666697</c:v>
                </c:pt>
                <c:pt idx="230">
                  <c:v>625.66666666666697</c:v>
                </c:pt>
                <c:pt idx="231">
                  <c:v>634.16666666666697</c:v>
                </c:pt>
                <c:pt idx="232">
                  <c:v>626.33333333333303</c:v>
                </c:pt>
                <c:pt idx="233">
                  <c:v>619</c:v>
                </c:pt>
                <c:pt idx="234">
                  <c:v>633.83333333333303</c:v>
                </c:pt>
                <c:pt idx="235">
                  <c:v>642.16666666666697</c:v>
                </c:pt>
                <c:pt idx="236">
                  <c:v>644.16666666666697</c:v>
                </c:pt>
                <c:pt idx="237">
                  <c:v>653</c:v>
                </c:pt>
                <c:pt idx="238">
                  <c:v>654</c:v>
                </c:pt>
                <c:pt idx="239">
                  <c:v>673.5</c:v>
                </c:pt>
                <c:pt idx="240">
                  <c:v>681.33333333333303</c:v>
                </c:pt>
                <c:pt idx="241">
                  <c:v>671.33333333333303</c:v>
                </c:pt>
                <c:pt idx="242">
                  <c:v>665.16666666666697</c:v>
                </c:pt>
                <c:pt idx="243">
                  <c:v>672.33333333333303</c:v>
                </c:pt>
                <c:pt idx="244">
                  <c:v>680.66666666666697</c:v>
                </c:pt>
                <c:pt idx="245">
                  <c:v>677.33333333333303</c:v>
                </c:pt>
                <c:pt idx="246">
                  <c:v>686.66666666666697</c:v>
                </c:pt>
                <c:pt idx="247">
                  <c:v>711.66666666666697</c:v>
                </c:pt>
                <c:pt idx="248">
                  <c:v>731.5</c:v>
                </c:pt>
                <c:pt idx="249">
                  <c:v>725.33333333333303</c:v>
                </c:pt>
                <c:pt idx="250">
                  <c:v>736.33333333333303</c:v>
                </c:pt>
                <c:pt idx="251">
                  <c:v>747.16666666666697</c:v>
                </c:pt>
                <c:pt idx="252">
                  <c:v>746</c:v>
                </c:pt>
                <c:pt idx="253">
                  <c:v>766.83333333333303</c:v>
                </c:pt>
                <c:pt idx="254">
                  <c:v>768</c:v>
                </c:pt>
                <c:pt idx="255">
                  <c:v>780</c:v>
                </c:pt>
                <c:pt idx="256">
                  <c:v>776.5</c:v>
                </c:pt>
                <c:pt idx="257">
                  <c:v>777.16666666666697</c:v>
                </c:pt>
                <c:pt idx="258">
                  <c:v>780</c:v>
                </c:pt>
                <c:pt idx="259">
                  <c:v>759.16666666666697</c:v>
                </c:pt>
                <c:pt idx="260">
                  <c:v>763.16666666666697</c:v>
                </c:pt>
                <c:pt idx="261">
                  <c:v>776.83333333333303</c:v>
                </c:pt>
                <c:pt idx="262">
                  <c:v>787.5</c:v>
                </c:pt>
                <c:pt idx="263">
                  <c:v>792.83333333333303</c:v>
                </c:pt>
                <c:pt idx="264">
                  <c:v>795.5</c:v>
                </c:pt>
                <c:pt idx="265">
                  <c:v>817.16666666666697</c:v>
                </c:pt>
                <c:pt idx="266">
                  <c:v>827</c:v>
                </c:pt>
                <c:pt idx="267">
                  <c:v>821.33333333333303</c:v>
                </c:pt>
                <c:pt idx="268">
                  <c:v>823.83333333333303</c:v>
                </c:pt>
                <c:pt idx="269">
                  <c:v>834.83333333333303</c:v>
                </c:pt>
                <c:pt idx="270">
                  <c:v>844.16666666666697</c:v>
                </c:pt>
                <c:pt idx="271">
                  <c:v>844.66666666666697</c:v>
                </c:pt>
                <c:pt idx="272">
                  <c:v>845.16666666666697</c:v>
                </c:pt>
                <c:pt idx="273">
                  <c:v>854</c:v>
                </c:pt>
                <c:pt idx="274">
                  <c:v>869.33333333333303</c:v>
                </c:pt>
                <c:pt idx="275">
                  <c:v>862.16666666666697</c:v>
                </c:pt>
                <c:pt idx="276">
                  <c:v>867.33333333333303</c:v>
                </c:pt>
                <c:pt idx="277">
                  <c:v>871.5</c:v>
                </c:pt>
                <c:pt idx="278">
                  <c:v>878.5</c:v>
                </c:pt>
                <c:pt idx="279">
                  <c:v>885.16666666666697</c:v>
                </c:pt>
                <c:pt idx="280">
                  <c:v>892.66666666666697</c:v>
                </c:pt>
                <c:pt idx="281">
                  <c:v>899.83333333333303</c:v>
                </c:pt>
                <c:pt idx="282">
                  <c:v>898.5</c:v>
                </c:pt>
                <c:pt idx="283">
                  <c:v>899.66666666666697</c:v>
                </c:pt>
                <c:pt idx="284">
                  <c:v>898.33333333333303</c:v>
                </c:pt>
                <c:pt idx="285">
                  <c:v>890.66666666666697</c:v>
                </c:pt>
                <c:pt idx="286">
                  <c:v>858.5</c:v>
                </c:pt>
                <c:pt idx="287">
                  <c:v>843</c:v>
                </c:pt>
                <c:pt idx="288">
                  <c:v>853.16666666666697</c:v>
                </c:pt>
                <c:pt idx="289">
                  <c:v>832.83333333333303</c:v>
                </c:pt>
                <c:pt idx="290">
                  <c:v>827</c:v>
                </c:pt>
                <c:pt idx="291">
                  <c:v>828.83333333333303</c:v>
                </c:pt>
                <c:pt idx="292">
                  <c:v>842.66666666666697</c:v>
                </c:pt>
                <c:pt idx="293">
                  <c:v>857.5</c:v>
                </c:pt>
                <c:pt idx="294">
                  <c:v>851.66666666666697</c:v>
                </c:pt>
                <c:pt idx="295">
                  <c:v>872.33333333333303</c:v>
                </c:pt>
                <c:pt idx="296">
                  <c:v>885.83333333333303</c:v>
                </c:pt>
                <c:pt idx="297">
                  <c:v>888</c:v>
                </c:pt>
                <c:pt idx="298">
                  <c:v>895.66666666666697</c:v>
                </c:pt>
                <c:pt idx="299">
                  <c:v>919.66666666666697</c:v>
                </c:pt>
                <c:pt idx="300">
                  <c:v>932.66666666666697</c:v>
                </c:pt>
                <c:pt idx="301">
                  <c:v>955.5</c:v>
                </c:pt>
                <c:pt idx="302">
                  <c:v>950.33333333333303</c:v>
                </c:pt>
                <c:pt idx="303">
                  <c:v>915.66666666666697</c:v>
                </c:pt>
                <c:pt idx="304">
                  <c:v>889.83333333333303</c:v>
                </c:pt>
                <c:pt idx="305">
                  <c:v>872</c:v>
                </c:pt>
                <c:pt idx="306">
                  <c:v>877.66666666666697</c:v>
                </c:pt>
                <c:pt idx="307">
                  <c:v>875.66666666666697</c:v>
                </c:pt>
                <c:pt idx="308">
                  <c:v>913.5</c:v>
                </c:pt>
                <c:pt idx="309">
                  <c:v>994.5</c:v>
                </c:pt>
                <c:pt idx="310">
                  <c:v>1063.8333333333301</c:v>
                </c:pt>
                <c:pt idx="311">
                  <c:v>1131.8333333333301</c:v>
                </c:pt>
                <c:pt idx="312">
                  <c:v>1151</c:v>
                </c:pt>
                <c:pt idx="313">
                  <c:v>1155.5</c:v>
                </c:pt>
                <c:pt idx="314">
                  <c:v>1176.8333333333301</c:v>
                </c:pt>
                <c:pt idx="315">
                  <c:v>1158</c:v>
                </c:pt>
                <c:pt idx="316">
                  <c:v>1148.6666666666699</c:v>
                </c:pt>
                <c:pt idx="317">
                  <c:v>1124.8333333333301</c:v>
                </c:pt>
                <c:pt idx="318">
                  <c:v>1126</c:v>
                </c:pt>
                <c:pt idx="319">
                  <c:v>1133</c:v>
                </c:pt>
                <c:pt idx="320">
                  <c:v>1108.1666666666699</c:v>
                </c:pt>
                <c:pt idx="321">
                  <c:v>1111.1666666666699</c:v>
                </c:pt>
                <c:pt idx="322">
                  <c:v>1129.5</c:v>
                </c:pt>
                <c:pt idx="323">
                  <c:v>1137.3333333333301</c:v>
                </c:pt>
                <c:pt idx="324">
                  <c:v>1142.8333333333301</c:v>
                </c:pt>
                <c:pt idx="325">
                  <c:v>1162.5</c:v>
                </c:pt>
                <c:pt idx="326">
                  <c:v>1178.6666666666699</c:v>
                </c:pt>
                <c:pt idx="327">
                  <c:v>1194.3333333333301</c:v>
                </c:pt>
                <c:pt idx="328">
                  <c:v>1169.8333333333301</c:v>
                </c:pt>
                <c:pt idx="329">
                  <c:v>1136.6666666666699</c:v>
                </c:pt>
                <c:pt idx="330">
                  <c:v>1093.8333333333301</c:v>
                </c:pt>
                <c:pt idx="331">
                  <c:v>1045.5</c:v>
                </c:pt>
                <c:pt idx="332">
                  <c:v>995.83</c:v>
                </c:pt>
                <c:pt idx="333">
                  <c:v>944.17</c:v>
                </c:pt>
                <c:pt idx="334">
                  <c:v>903.33</c:v>
                </c:pt>
              </c:numCache>
            </c:numRef>
          </c:val>
          <c:smooth val="0"/>
          <c:extLst>
            <c:ext xmlns:c16="http://schemas.microsoft.com/office/drawing/2014/chart" uri="{C3380CC4-5D6E-409C-BE32-E72D297353CC}">
              <c16:uniqueId val="{00000000-BD99-4B36-8B51-36A23D88C83B}"/>
            </c:ext>
          </c:extLst>
        </c:ser>
        <c:dLbls>
          <c:showLegendKey val="0"/>
          <c:showVal val="0"/>
          <c:showCatName val="0"/>
          <c:showSerName val="0"/>
          <c:showPercent val="0"/>
          <c:showBubbleSize val="0"/>
        </c:dLbls>
        <c:smooth val="0"/>
        <c:axId val="772890664"/>
        <c:axId val="772894584"/>
      </c:lineChart>
      <c:catAx>
        <c:axId val="772890664"/>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aseline="0"/>
            </a:pPr>
            <a:endParaRPr lang="en-US"/>
          </a:p>
        </c:txPr>
        <c:crossAx val="772894584"/>
        <c:crossesAt val="0"/>
        <c:auto val="1"/>
        <c:lblAlgn val="ctr"/>
        <c:lblOffset val="100"/>
        <c:tickLblSkip val="4"/>
        <c:tickMarkSkip val="3"/>
        <c:noMultiLvlLbl val="0"/>
      </c:catAx>
      <c:valAx>
        <c:axId val="772894584"/>
        <c:scaling>
          <c:orientation val="minMax"/>
          <c:max val="2000"/>
          <c:min val="250"/>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72890664"/>
        <c:crosses val="autoZero"/>
        <c:crossBetween val="between"/>
        <c:majorUnit val="250"/>
      </c:valAx>
      <c:spPr>
        <a:noFill/>
        <a:ln w="12573">
          <a:solidFill>
            <a:schemeClr val="tx1"/>
          </a:solidFill>
        </a:ln>
      </c:spPr>
    </c:plotArea>
    <c:plotVisOnly val="1"/>
    <c:dispBlanksAs val="gap"/>
    <c:showDLblsOverMax val="0"/>
  </c:chart>
  <c:spPr>
    <a:noFill/>
    <a:ln>
      <a:noFill/>
    </a:ln>
  </c:spPr>
  <c:txPr>
    <a:bodyPr/>
    <a:lstStyle/>
    <a:p>
      <a:pPr>
        <a:defRPr sz="1800" b="1" i="0" u="none" strike="noStrike" baseline="0">
          <a:solidFill>
            <a:schemeClr val="tx1"/>
          </a:solidFill>
          <a:latin typeface="+mj-lt"/>
          <a:ea typeface="Verdana"/>
          <a:cs typeface="Verdan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561436182752606E-2"/>
          <c:y val="2.5285124055314932E-2"/>
          <c:w val="0.94278030553067094"/>
          <c:h val="0.89767884492498051"/>
        </c:manualLayout>
      </c:layout>
      <c:lineChart>
        <c:grouping val="standard"/>
        <c:varyColors val="0"/>
        <c:ser>
          <c:idx val="2"/>
          <c:order val="0"/>
          <c:tx>
            <c:strRef>
              <c:f>Sheet1!$B$21</c:f>
              <c:strCache>
                <c:ptCount val="1"/>
                <c:pt idx="0">
                  <c:v>Income: Disposable Personal, (Bil. $, SAAR) for United States</c:v>
                </c:pt>
              </c:strCache>
            </c:strRef>
          </c:tx>
          <c:spPr>
            <a:ln w="38100">
              <a:solidFill>
                <a:srgbClr val="0069AA"/>
              </a:solidFill>
              <a:prstDash val="solid"/>
            </a:ln>
          </c:spPr>
          <c:marker>
            <c:symbol val="none"/>
          </c:marker>
          <c:cat>
            <c:strRef>
              <c:f>Sheet1!$A$22:$A$160</c:f>
              <c:strCache>
                <c:ptCount val="129"/>
                <c:pt idx="0">
                  <c:v>'88</c:v>
                </c:pt>
                <c:pt idx="16">
                  <c:v>'92</c:v>
                </c:pt>
                <c:pt idx="32">
                  <c:v>'96</c:v>
                </c:pt>
                <c:pt idx="48">
                  <c:v>'00</c:v>
                </c:pt>
                <c:pt idx="64">
                  <c:v>'04</c:v>
                </c:pt>
                <c:pt idx="80">
                  <c:v>'08</c:v>
                </c:pt>
                <c:pt idx="96">
                  <c:v>'12</c:v>
                </c:pt>
                <c:pt idx="112">
                  <c:v>'16</c:v>
                </c:pt>
                <c:pt idx="128">
                  <c:v>'20</c:v>
                </c:pt>
              </c:strCache>
            </c:strRef>
          </c:cat>
          <c:val>
            <c:numRef>
              <c:f>Sheet1!$B$22:$B$160</c:f>
              <c:numCache>
                <c:formatCode>General</c:formatCode>
                <c:ptCount val="139"/>
                <c:pt idx="0">
                  <c:v>3.27</c:v>
                </c:pt>
                <c:pt idx="1">
                  <c:v>3.26</c:v>
                </c:pt>
                <c:pt idx="2">
                  <c:v>3.24</c:v>
                </c:pt>
                <c:pt idx="3">
                  <c:v>3.3</c:v>
                </c:pt>
                <c:pt idx="4">
                  <c:v>3.43</c:v>
                </c:pt>
                <c:pt idx="5">
                  <c:v>3.52</c:v>
                </c:pt>
                <c:pt idx="6">
                  <c:v>3.57</c:v>
                </c:pt>
                <c:pt idx="7">
                  <c:v>3.58</c:v>
                </c:pt>
                <c:pt idx="8">
                  <c:v>3.6</c:v>
                </c:pt>
                <c:pt idx="9">
                  <c:v>3.61</c:v>
                </c:pt>
                <c:pt idx="10">
                  <c:v>3.81</c:v>
                </c:pt>
                <c:pt idx="11">
                  <c:v>4.01</c:v>
                </c:pt>
                <c:pt idx="12">
                  <c:v>4.12</c:v>
                </c:pt>
                <c:pt idx="13">
                  <c:v>4.21</c:v>
                </c:pt>
                <c:pt idx="14">
                  <c:v>4.17</c:v>
                </c:pt>
                <c:pt idx="15">
                  <c:v>4.0999999999999996</c:v>
                </c:pt>
                <c:pt idx="16">
                  <c:v>3.96</c:v>
                </c:pt>
                <c:pt idx="17">
                  <c:v>3.84</c:v>
                </c:pt>
                <c:pt idx="18">
                  <c:v>3.71</c:v>
                </c:pt>
                <c:pt idx="19">
                  <c:v>3.55</c:v>
                </c:pt>
                <c:pt idx="20">
                  <c:v>3.49</c:v>
                </c:pt>
                <c:pt idx="21">
                  <c:v>3.39</c:v>
                </c:pt>
                <c:pt idx="22">
                  <c:v>3.2</c:v>
                </c:pt>
                <c:pt idx="23">
                  <c:v>2.98</c:v>
                </c:pt>
                <c:pt idx="24">
                  <c:v>2.88</c:v>
                </c:pt>
                <c:pt idx="25">
                  <c:v>2.76</c:v>
                </c:pt>
                <c:pt idx="26">
                  <c:v>2.71</c:v>
                </c:pt>
                <c:pt idx="27">
                  <c:v>2.74</c:v>
                </c:pt>
                <c:pt idx="28">
                  <c:v>2.87</c:v>
                </c:pt>
                <c:pt idx="29">
                  <c:v>3</c:v>
                </c:pt>
                <c:pt idx="30">
                  <c:v>3.19</c:v>
                </c:pt>
                <c:pt idx="31">
                  <c:v>3.3</c:v>
                </c:pt>
                <c:pt idx="32">
                  <c:v>3.34</c:v>
                </c:pt>
                <c:pt idx="33">
                  <c:v>3.49</c:v>
                </c:pt>
                <c:pt idx="34">
                  <c:v>3.62</c:v>
                </c:pt>
                <c:pt idx="35">
                  <c:v>3.69</c:v>
                </c:pt>
                <c:pt idx="36">
                  <c:v>3.75</c:v>
                </c:pt>
                <c:pt idx="37">
                  <c:v>3.76</c:v>
                </c:pt>
                <c:pt idx="38">
                  <c:v>3.71</c:v>
                </c:pt>
                <c:pt idx="39">
                  <c:v>3.75</c:v>
                </c:pt>
                <c:pt idx="40">
                  <c:v>3.74</c:v>
                </c:pt>
                <c:pt idx="41">
                  <c:v>3.77</c:v>
                </c:pt>
                <c:pt idx="42">
                  <c:v>3.76</c:v>
                </c:pt>
                <c:pt idx="43">
                  <c:v>3.72</c:v>
                </c:pt>
                <c:pt idx="44">
                  <c:v>3.78</c:v>
                </c:pt>
                <c:pt idx="45">
                  <c:v>3.62</c:v>
                </c:pt>
                <c:pt idx="46">
                  <c:v>3.55</c:v>
                </c:pt>
                <c:pt idx="47">
                  <c:v>3.51</c:v>
                </c:pt>
                <c:pt idx="48">
                  <c:v>3.47</c:v>
                </c:pt>
                <c:pt idx="49">
                  <c:v>3.53</c:v>
                </c:pt>
                <c:pt idx="50">
                  <c:v>3.56</c:v>
                </c:pt>
                <c:pt idx="51">
                  <c:v>3.63</c:v>
                </c:pt>
                <c:pt idx="52">
                  <c:v>3.63</c:v>
                </c:pt>
                <c:pt idx="53">
                  <c:v>3.68</c:v>
                </c:pt>
                <c:pt idx="54">
                  <c:v>3.72</c:v>
                </c:pt>
                <c:pt idx="55">
                  <c:v>3.64</c:v>
                </c:pt>
                <c:pt idx="56">
                  <c:v>3.6</c:v>
                </c:pt>
                <c:pt idx="57">
                  <c:v>3.51</c:v>
                </c:pt>
                <c:pt idx="58">
                  <c:v>3.49</c:v>
                </c:pt>
                <c:pt idx="59">
                  <c:v>3.45</c:v>
                </c:pt>
                <c:pt idx="60">
                  <c:v>3.42</c:v>
                </c:pt>
                <c:pt idx="61">
                  <c:v>3.31</c:v>
                </c:pt>
                <c:pt idx="62">
                  <c:v>3.1</c:v>
                </c:pt>
                <c:pt idx="63">
                  <c:v>3.28</c:v>
                </c:pt>
                <c:pt idx="64">
                  <c:v>3.13</c:v>
                </c:pt>
                <c:pt idx="65">
                  <c:v>3.1</c:v>
                </c:pt>
                <c:pt idx="66">
                  <c:v>3.05</c:v>
                </c:pt>
                <c:pt idx="67">
                  <c:v>3.03</c:v>
                </c:pt>
                <c:pt idx="68">
                  <c:v>2.91</c:v>
                </c:pt>
                <c:pt idx="69">
                  <c:v>2.85</c:v>
                </c:pt>
                <c:pt idx="70">
                  <c:v>2.8</c:v>
                </c:pt>
                <c:pt idx="71">
                  <c:v>2.69</c:v>
                </c:pt>
                <c:pt idx="72">
                  <c:v>2.78</c:v>
                </c:pt>
                <c:pt idx="73">
                  <c:v>2.92</c:v>
                </c:pt>
                <c:pt idx="74">
                  <c:v>2.96</c:v>
                </c:pt>
                <c:pt idx="75">
                  <c:v>2.94</c:v>
                </c:pt>
                <c:pt idx="76">
                  <c:v>2.93</c:v>
                </c:pt>
                <c:pt idx="77">
                  <c:v>2.99</c:v>
                </c:pt>
                <c:pt idx="78">
                  <c:v>3.2</c:v>
                </c:pt>
                <c:pt idx="79">
                  <c:v>3.4</c:v>
                </c:pt>
                <c:pt idx="80">
                  <c:v>3.49</c:v>
                </c:pt>
                <c:pt idx="81">
                  <c:v>3.56</c:v>
                </c:pt>
                <c:pt idx="82">
                  <c:v>3.71</c:v>
                </c:pt>
                <c:pt idx="83">
                  <c:v>4.2699999999999996</c:v>
                </c:pt>
                <c:pt idx="84">
                  <c:v>4.67</c:v>
                </c:pt>
                <c:pt idx="85">
                  <c:v>4.8499999999999996</c:v>
                </c:pt>
                <c:pt idx="86">
                  <c:v>4.7</c:v>
                </c:pt>
                <c:pt idx="87">
                  <c:v>4.59</c:v>
                </c:pt>
                <c:pt idx="88">
                  <c:v>4.72</c:v>
                </c:pt>
                <c:pt idx="89">
                  <c:v>4.25</c:v>
                </c:pt>
                <c:pt idx="90">
                  <c:v>4</c:v>
                </c:pt>
                <c:pt idx="91">
                  <c:v>3.63</c:v>
                </c:pt>
                <c:pt idx="92">
                  <c:v>3.43</c:v>
                </c:pt>
                <c:pt idx="93">
                  <c:v>3.27</c:v>
                </c:pt>
                <c:pt idx="94">
                  <c:v>3.13</c:v>
                </c:pt>
                <c:pt idx="95">
                  <c:v>3.07</c:v>
                </c:pt>
                <c:pt idx="96">
                  <c:v>2.93</c:v>
                </c:pt>
                <c:pt idx="97">
                  <c:v>2.84</c:v>
                </c:pt>
                <c:pt idx="98">
                  <c:v>2.78</c:v>
                </c:pt>
                <c:pt idx="99">
                  <c:v>2.63</c:v>
                </c:pt>
                <c:pt idx="100">
                  <c:v>2.56</c:v>
                </c:pt>
                <c:pt idx="101">
                  <c:v>2.48</c:v>
                </c:pt>
                <c:pt idx="102">
                  <c:v>2.4</c:v>
                </c:pt>
                <c:pt idx="103">
                  <c:v>2.37</c:v>
                </c:pt>
                <c:pt idx="104">
                  <c:v>2.3199999999999998</c:v>
                </c:pt>
                <c:pt idx="105">
                  <c:v>2.27</c:v>
                </c:pt>
                <c:pt idx="106">
                  <c:v>2.2000000000000002</c:v>
                </c:pt>
                <c:pt idx="107">
                  <c:v>2.09</c:v>
                </c:pt>
                <c:pt idx="108">
                  <c:v>2.0099999999999998</c:v>
                </c:pt>
                <c:pt idx="109">
                  <c:v>1.98</c:v>
                </c:pt>
                <c:pt idx="110">
                  <c:v>2</c:v>
                </c:pt>
                <c:pt idx="111">
                  <c:v>2.0099999999999998</c:v>
                </c:pt>
                <c:pt idx="112">
                  <c:v>1.99</c:v>
                </c:pt>
                <c:pt idx="113">
                  <c:v>2.0499999999999998</c:v>
                </c:pt>
                <c:pt idx="114">
                  <c:v>2.08</c:v>
                </c:pt>
                <c:pt idx="115">
                  <c:v>2.15</c:v>
                </c:pt>
                <c:pt idx="116">
                  <c:v>2.17</c:v>
                </c:pt>
                <c:pt idx="117">
                  <c:v>2.2200000000000002</c:v>
                </c:pt>
                <c:pt idx="118">
                  <c:v>2.27</c:v>
                </c:pt>
                <c:pt idx="119">
                  <c:v>2.2400000000000002</c:v>
                </c:pt>
                <c:pt idx="120">
                  <c:v>2.27</c:v>
                </c:pt>
                <c:pt idx="121">
                  <c:v>2.2599999999999998</c:v>
                </c:pt>
                <c:pt idx="122">
                  <c:v>2.31</c:v>
                </c:pt>
                <c:pt idx="123">
                  <c:v>2.3199999999999998</c:v>
                </c:pt>
                <c:pt idx="124">
                  <c:v>2.3199999999999998</c:v>
                </c:pt>
                <c:pt idx="125">
                  <c:v>2.36</c:v>
                </c:pt>
                <c:pt idx="126">
                  <c:v>2.35</c:v>
                </c:pt>
                <c:pt idx="127">
                  <c:v>2.33</c:v>
                </c:pt>
                <c:pt idx="128">
                  <c:v>2.46</c:v>
                </c:pt>
                <c:pt idx="129">
                  <c:v>2</c:v>
                </c:pt>
                <c:pt idx="130">
                  <c:v>1.82</c:v>
                </c:pt>
                <c:pt idx="131">
                  <c:v>1.93</c:v>
                </c:pt>
                <c:pt idx="132">
                  <c:v>1.69</c:v>
                </c:pt>
                <c:pt idx="133">
                  <c:v>1.53</c:v>
                </c:pt>
                <c:pt idx="134">
                  <c:v>1.52</c:v>
                </c:pt>
                <c:pt idx="135">
                  <c:v>1.54</c:v>
                </c:pt>
                <c:pt idx="136">
                  <c:v>1.65</c:v>
                </c:pt>
                <c:pt idx="137">
                  <c:v>1.8</c:v>
                </c:pt>
                <c:pt idx="138">
                  <c:v>1.92</c:v>
                </c:pt>
              </c:numCache>
            </c:numRef>
          </c:val>
          <c:smooth val="0"/>
          <c:extLst>
            <c:ext xmlns:c16="http://schemas.microsoft.com/office/drawing/2014/chart" uri="{C3380CC4-5D6E-409C-BE32-E72D297353CC}">
              <c16:uniqueId val="{00000000-F0EA-4024-9A04-27331D1F1AD5}"/>
            </c:ext>
          </c:extLst>
        </c:ser>
        <c:ser>
          <c:idx val="1"/>
          <c:order val="1"/>
          <c:tx>
            <c:strRef>
              <c:f>Sheet1!$C$21</c:f>
              <c:strCache>
                <c:ptCount val="1"/>
                <c:pt idx="0">
                  <c:v>Income: Personal Consumption Expenditures, (Bil. $, SAAR) for United States</c:v>
                </c:pt>
              </c:strCache>
            </c:strRef>
          </c:tx>
          <c:spPr>
            <a:ln w="38100">
              <a:solidFill>
                <a:srgbClr val="F58025"/>
              </a:solidFill>
              <a:prstDash val="solid"/>
            </a:ln>
          </c:spPr>
          <c:marker>
            <c:symbol val="none"/>
          </c:marker>
          <c:cat>
            <c:strRef>
              <c:f>Sheet1!$A$22:$A$160</c:f>
              <c:strCache>
                <c:ptCount val="129"/>
                <c:pt idx="0">
                  <c:v>'88</c:v>
                </c:pt>
                <c:pt idx="16">
                  <c:v>'92</c:v>
                </c:pt>
                <c:pt idx="32">
                  <c:v>'96</c:v>
                </c:pt>
                <c:pt idx="48">
                  <c:v>'00</c:v>
                </c:pt>
                <c:pt idx="64">
                  <c:v>'04</c:v>
                </c:pt>
                <c:pt idx="80">
                  <c:v>'08</c:v>
                </c:pt>
                <c:pt idx="96">
                  <c:v>'12</c:v>
                </c:pt>
                <c:pt idx="112">
                  <c:v>'16</c:v>
                </c:pt>
                <c:pt idx="128">
                  <c:v>'20</c:v>
                </c:pt>
              </c:strCache>
            </c:strRef>
          </c:cat>
          <c:val>
            <c:numRef>
              <c:f>Sheet1!$C$22:$C$160</c:f>
              <c:numCache>
                <c:formatCode>General</c:formatCode>
                <c:ptCount val="139"/>
                <c:pt idx="0">
                  <c:v>5.85</c:v>
                </c:pt>
                <c:pt idx="1">
                  <c:v>5.46</c:v>
                </c:pt>
                <c:pt idx="2">
                  <c:v>5.4</c:v>
                </c:pt>
                <c:pt idx="3">
                  <c:v>5</c:v>
                </c:pt>
                <c:pt idx="4">
                  <c:v>5.25</c:v>
                </c:pt>
                <c:pt idx="5">
                  <c:v>5.18</c:v>
                </c:pt>
                <c:pt idx="6">
                  <c:v>5.2</c:v>
                </c:pt>
                <c:pt idx="7">
                  <c:v>5.15</c:v>
                </c:pt>
                <c:pt idx="8">
                  <c:v>5.17</c:v>
                </c:pt>
                <c:pt idx="9">
                  <c:v>5.35</c:v>
                </c:pt>
                <c:pt idx="10">
                  <c:v>5.46</c:v>
                </c:pt>
                <c:pt idx="11">
                  <c:v>6.27</c:v>
                </c:pt>
                <c:pt idx="12">
                  <c:v>6.29</c:v>
                </c:pt>
                <c:pt idx="13">
                  <c:v>6.41</c:v>
                </c:pt>
                <c:pt idx="14">
                  <c:v>6.22</c:v>
                </c:pt>
                <c:pt idx="15">
                  <c:v>6.03</c:v>
                </c:pt>
                <c:pt idx="16">
                  <c:v>5.76</c:v>
                </c:pt>
                <c:pt idx="17">
                  <c:v>5.49</c:v>
                </c:pt>
                <c:pt idx="18">
                  <c:v>5.25</c:v>
                </c:pt>
                <c:pt idx="19">
                  <c:v>4.76</c:v>
                </c:pt>
                <c:pt idx="20">
                  <c:v>4.41</c:v>
                </c:pt>
                <c:pt idx="21">
                  <c:v>4.01</c:v>
                </c:pt>
                <c:pt idx="22">
                  <c:v>3.61</c:v>
                </c:pt>
                <c:pt idx="23">
                  <c:v>3.05</c:v>
                </c:pt>
                <c:pt idx="24">
                  <c:v>2.79</c:v>
                </c:pt>
                <c:pt idx="25">
                  <c:v>2.4</c:v>
                </c:pt>
                <c:pt idx="26">
                  <c:v>2.2200000000000002</c:v>
                </c:pt>
                <c:pt idx="27">
                  <c:v>2.1800000000000002</c:v>
                </c:pt>
                <c:pt idx="28">
                  <c:v>2.12</c:v>
                </c:pt>
                <c:pt idx="29">
                  <c:v>2.1</c:v>
                </c:pt>
                <c:pt idx="30">
                  <c:v>2.0699999999999998</c:v>
                </c:pt>
                <c:pt idx="31">
                  <c:v>2.0699999999999998</c:v>
                </c:pt>
                <c:pt idx="32">
                  <c:v>2.06</c:v>
                </c:pt>
                <c:pt idx="33">
                  <c:v>2.06</c:v>
                </c:pt>
                <c:pt idx="34">
                  <c:v>2.0099999999999998</c:v>
                </c:pt>
                <c:pt idx="35">
                  <c:v>1.95</c:v>
                </c:pt>
                <c:pt idx="36">
                  <c:v>1.9</c:v>
                </c:pt>
                <c:pt idx="37">
                  <c:v>1.81</c:v>
                </c:pt>
                <c:pt idx="38">
                  <c:v>1.72</c:v>
                </c:pt>
                <c:pt idx="39">
                  <c:v>1.7</c:v>
                </c:pt>
                <c:pt idx="40">
                  <c:v>1.81</c:v>
                </c:pt>
                <c:pt idx="41">
                  <c:v>1.73</c:v>
                </c:pt>
                <c:pt idx="42">
                  <c:v>1.77</c:v>
                </c:pt>
                <c:pt idx="43">
                  <c:v>1.87</c:v>
                </c:pt>
                <c:pt idx="44">
                  <c:v>1.97</c:v>
                </c:pt>
                <c:pt idx="45">
                  <c:v>2</c:v>
                </c:pt>
                <c:pt idx="46">
                  <c:v>2.06</c:v>
                </c:pt>
                <c:pt idx="47">
                  <c:v>1.99</c:v>
                </c:pt>
                <c:pt idx="48">
                  <c:v>2.11</c:v>
                </c:pt>
                <c:pt idx="49">
                  <c:v>2.2400000000000002</c:v>
                </c:pt>
                <c:pt idx="50">
                  <c:v>2.33</c:v>
                </c:pt>
                <c:pt idx="51">
                  <c:v>2.52</c:v>
                </c:pt>
                <c:pt idx="52">
                  <c:v>2.65</c:v>
                </c:pt>
                <c:pt idx="53">
                  <c:v>2.94</c:v>
                </c:pt>
                <c:pt idx="54">
                  <c:v>3.26</c:v>
                </c:pt>
                <c:pt idx="55">
                  <c:v>3.48</c:v>
                </c:pt>
                <c:pt idx="56">
                  <c:v>3.69</c:v>
                </c:pt>
                <c:pt idx="57">
                  <c:v>3.92</c:v>
                </c:pt>
                <c:pt idx="58">
                  <c:v>3.88</c:v>
                </c:pt>
                <c:pt idx="59">
                  <c:v>3.88</c:v>
                </c:pt>
                <c:pt idx="60">
                  <c:v>3.65</c:v>
                </c:pt>
                <c:pt idx="61">
                  <c:v>3.56</c:v>
                </c:pt>
                <c:pt idx="62">
                  <c:v>3.27</c:v>
                </c:pt>
                <c:pt idx="63">
                  <c:v>2.85</c:v>
                </c:pt>
                <c:pt idx="64">
                  <c:v>2.57</c:v>
                </c:pt>
                <c:pt idx="65">
                  <c:v>2.2999999999999998</c:v>
                </c:pt>
                <c:pt idx="66">
                  <c:v>2.0299999999999998</c:v>
                </c:pt>
                <c:pt idx="67">
                  <c:v>1.82</c:v>
                </c:pt>
                <c:pt idx="68">
                  <c:v>1.62</c:v>
                </c:pt>
                <c:pt idx="69">
                  <c:v>1.5</c:v>
                </c:pt>
                <c:pt idx="70">
                  <c:v>1.47</c:v>
                </c:pt>
                <c:pt idx="71">
                  <c:v>1.44</c:v>
                </c:pt>
                <c:pt idx="72">
                  <c:v>1.39</c:v>
                </c:pt>
                <c:pt idx="73">
                  <c:v>1.3</c:v>
                </c:pt>
                <c:pt idx="74">
                  <c:v>1.26</c:v>
                </c:pt>
                <c:pt idx="75">
                  <c:v>1.1499999999999999</c:v>
                </c:pt>
                <c:pt idx="76">
                  <c:v>1.19</c:v>
                </c:pt>
                <c:pt idx="77">
                  <c:v>1.19</c:v>
                </c:pt>
                <c:pt idx="78">
                  <c:v>1.21</c:v>
                </c:pt>
                <c:pt idx="79">
                  <c:v>1.3</c:v>
                </c:pt>
                <c:pt idx="80">
                  <c:v>1.44</c:v>
                </c:pt>
                <c:pt idx="81">
                  <c:v>1.77</c:v>
                </c:pt>
                <c:pt idx="82">
                  <c:v>1.77</c:v>
                </c:pt>
                <c:pt idx="83">
                  <c:v>2.54</c:v>
                </c:pt>
                <c:pt idx="84">
                  <c:v>3.17</c:v>
                </c:pt>
                <c:pt idx="85">
                  <c:v>3.78</c:v>
                </c:pt>
                <c:pt idx="86">
                  <c:v>4.3899999999999997</c:v>
                </c:pt>
                <c:pt idx="87">
                  <c:v>4.2699999999999996</c:v>
                </c:pt>
                <c:pt idx="88">
                  <c:v>3.92</c:v>
                </c:pt>
                <c:pt idx="89">
                  <c:v>3.64</c:v>
                </c:pt>
                <c:pt idx="90">
                  <c:v>3.32</c:v>
                </c:pt>
                <c:pt idx="91">
                  <c:v>2.96</c:v>
                </c:pt>
                <c:pt idx="92">
                  <c:v>2.44</c:v>
                </c:pt>
                <c:pt idx="93">
                  <c:v>2.12</c:v>
                </c:pt>
                <c:pt idx="94">
                  <c:v>1.84</c:v>
                </c:pt>
                <c:pt idx="95">
                  <c:v>1.64</c:v>
                </c:pt>
                <c:pt idx="96">
                  <c:v>1.53</c:v>
                </c:pt>
                <c:pt idx="97">
                  <c:v>1.4</c:v>
                </c:pt>
                <c:pt idx="98">
                  <c:v>1.25</c:v>
                </c:pt>
                <c:pt idx="99">
                  <c:v>1.18</c:v>
                </c:pt>
                <c:pt idx="100">
                  <c:v>1.1100000000000001</c:v>
                </c:pt>
                <c:pt idx="101">
                  <c:v>1.04</c:v>
                </c:pt>
                <c:pt idx="102">
                  <c:v>0.98</c:v>
                </c:pt>
                <c:pt idx="103">
                  <c:v>0.89</c:v>
                </c:pt>
                <c:pt idx="104">
                  <c:v>0.9</c:v>
                </c:pt>
                <c:pt idx="105">
                  <c:v>0.8</c:v>
                </c:pt>
                <c:pt idx="106">
                  <c:v>0.77</c:v>
                </c:pt>
                <c:pt idx="107">
                  <c:v>0.72</c:v>
                </c:pt>
                <c:pt idx="108">
                  <c:v>0.75</c:v>
                </c:pt>
                <c:pt idx="109">
                  <c:v>0.81</c:v>
                </c:pt>
                <c:pt idx="110">
                  <c:v>0.9</c:v>
                </c:pt>
                <c:pt idx="111">
                  <c:v>1.02</c:v>
                </c:pt>
                <c:pt idx="112">
                  <c:v>1.5</c:v>
                </c:pt>
                <c:pt idx="113">
                  <c:v>1.6</c:v>
                </c:pt>
                <c:pt idx="114">
                  <c:v>1.59</c:v>
                </c:pt>
                <c:pt idx="115">
                  <c:v>1.58</c:v>
                </c:pt>
                <c:pt idx="116">
                  <c:v>1.53</c:v>
                </c:pt>
                <c:pt idx="117">
                  <c:v>1.35</c:v>
                </c:pt>
                <c:pt idx="118">
                  <c:v>1.27</c:v>
                </c:pt>
                <c:pt idx="119">
                  <c:v>1.18</c:v>
                </c:pt>
                <c:pt idx="120">
                  <c:v>1.1100000000000001</c:v>
                </c:pt>
                <c:pt idx="121">
                  <c:v>1.08</c:v>
                </c:pt>
                <c:pt idx="122">
                  <c:v>0.99</c:v>
                </c:pt>
                <c:pt idx="123">
                  <c:v>0.94</c:v>
                </c:pt>
                <c:pt idx="124">
                  <c:v>1.1599999999999999</c:v>
                </c:pt>
                <c:pt idx="125">
                  <c:v>1.07</c:v>
                </c:pt>
                <c:pt idx="126">
                  <c:v>1.1200000000000001</c:v>
                </c:pt>
                <c:pt idx="127">
                  <c:v>1.0900000000000001</c:v>
                </c:pt>
                <c:pt idx="128">
                  <c:v>1.1399999999999999</c:v>
                </c:pt>
                <c:pt idx="129">
                  <c:v>1.28</c:v>
                </c:pt>
                <c:pt idx="130">
                  <c:v>1.3</c:v>
                </c:pt>
                <c:pt idx="131">
                  <c:v>1.24</c:v>
                </c:pt>
                <c:pt idx="132">
                  <c:v>1.1599999999999999</c:v>
                </c:pt>
                <c:pt idx="133">
                  <c:v>1.07</c:v>
                </c:pt>
                <c:pt idx="134">
                  <c:v>1.02</c:v>
                </c:pt>
                <c:pt idx="135">
                  <c:v>1.1100000000000001</c:v>
                </c:pt>
                <c:pt idx="136">
                  <c:v>1.05</c:v>
                </c:pt>
                <c:pt idx="137">
                  <c:v>1.04</c:v>
                </c:pt>
                <c:pt idx="138">
                  <c:v>1.1100000000000001</c:v>
                </c:pt>
              </c:numCache>
            </c:numRef>
          </c:val>
          <c:smooth val="0"/>
          <c:extLst>
            <c:ext xmlns:c16="http://schemas.microsoft.com/office/drawing/2014/chart" uri="{C3380CC4-5D6E-409C-BE32-E72D297353CC}">
              <c16:uniqueId val="{00000001-F0EA-4024-9A04-27331D1F1AD5}"/>
            </c:ext>
          </c:extLst>
        </c:ser>
        <c:dLbls>
          <c:showLegendKey val="0"/>
          <c:showVal val="0"/>
          <c:showCatName val="0"/>
          <c:showSerName val="0"/>
          <c:showPercent val="0"/>
          <c:showBubbleSize val="0"/>
        </c:dLbls>
        <c:smooth val="0"/>
        <c:axId val="771971728"/>
        <c:axId val="771970552"/>
      </c:lineChart>
      <c:catAx>
        <c:axId val="771971728"/>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70552"/>
        <c:crossesAt val="0"/>
        <c:auto val="1"/>
        <c:lblAlgn val="ctr"/>
        <c:lblOffset val="100"/>
        <c:tickLblSkip val="4"/>
        <c:tickMarkSkip val="2"/>
        <c:noMultiLvlLbl val="0"/>
      </c:catAx>
      <c:valAx>
        <c:axId val="771970552"/>
        <c:scaling>
          <c:orientation val="minMax"/>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71728"/>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82474421236267E-2"/>
          <c:y val="2.8093337583418962E-2"/>
          <c:w val="0.94278030553067094"/>
          <c:h val="0.89767884492498051"/>
        </c:manualLayout>
      </c:layout>
      <c:lineChart>
        <c:grouping val="standard"/>
        <c:varyColors val="0"/>
        <c:ser>
          <c:idx val="0"/>
          <c:order val="0"/>
          <c:spPr>
            <a:ln w="38100">
              <a:solidFill>
                <a:srgbClr val="0069AA"/>
              </a:solidFill>
            </a:ln>
          </c:spPr>
          <c:marker>
            <c:symbol val="none"/>
          </c:marker>
          <c:cat>
            <c:strRef>
              <c:f>Sheet1!$A$22:$A$111</c:f>
              <c:strCache>
                <c:ptCount val="81"/>
                <c:pt idx="0">
                  <c:v>'00</c:v>
                </c:pt>
                <c:pt idx="20">
                  <c:v>'05</c:v>
                </c:pt>
                <c:pt idx="40">
                  <c:v>'10</c:v>
                </c:pt>
                <c:pt idx="60">
                  <c:v>'15</c:v>
                </c:pt>
                <c:pt idx="80">
                  <c:v>'20</c:v>
                </c:pt>
              </c:strCache>
            </c:strRef>
          </c:cat>
          <c:val>
            <c:numRef>
              <c:f>Sheet1!$B$22:$B$111</c:f>
              <c:numCache>
                <c:formatCode>General</c:formatCode>
                <c:ptCount val="90"/>
                <c:pt idx="0">
                  <c:v>7.8000001907348597</c:v>
                </c:pt>
                <c:pt idx="1">
                  <c:v>7.7300000190734899</c:v>
                </c:pt>
                <c:pt idx="2">
                  <c:v>7.8400001525878897</c:v>
                </c:pt>
                <c:pt idx="3">
                  <c:v>7.71000003814697</c:v>
                </c:pt>
                <c:pt idx="4">
                  <c:v>7.6799998283386204</c:v>
                </c:pt>
                <c:pt idx="5">
                  <c:v>7.7300000190734899</c:v>
                </c:pt>
                <c:pt idx="6">
                  <c:v>7.8099999427795401</c:v>
                </c:pt>
                <c:pt idx="7">
                  <c:v>7.78999996185303</c:v>
                </c:pt>
                <c:pt idx="8">
                  <c:v>7.9499998092651403</c:v>
                </c:pt>
                <c:pt idx="9">
                  <c:v>8</c:v>
                </c:pt>
                <c:pt idx="10">
                  <c:v>8</c:v>
                </c:pt>
                <c:pt idx="11">
                  <c:v>7.8400001525878897</c:v>
                </c:pt>
                <c:pt idx="12">
                  <c:v>7.8600001335143999</c:v>
                </c:pt>
                <c:pt idx="13">
                  <c:v>7.8400001525878897</c:v>
                </c:pt>
                <c:pt idx="14">
                  <c:v>7.8600001335143999</c:v>
                </c:pt>
                <c:pt idx="15">
                  <c:v>7.8499999046325701</c:v>
                </c:pt>
                <c:pt idx="16">
                  <c:v>7.8699998855590803</c:v>
                </c:pt>
                <c:pt idx="17">
                  <c:v>7.7300000190734899</c:v>
                </c:pt>
                <c:pt idx="18">
                  <c:v>7.8000001907348597</c:v>
                </c:pt>
                <c:pt idx="19">
                  <c:v>7.8299999237060502</c:v>
                </c:pt>
                <c:pt idx="20">
                  <c:v>7.8800001144409197</c:v>
                </c:pt>
                <c:pt idx="21">
                  <c:v>7.9499998092651403</c:v>
                </c:pt>
                <c:pt idx="22">
                  <c:v>7.9299998283386204</c:v>
                </c:pt>
                <c:pt idx="23">
                  <c:v>7.9099998474121103</c:v>
                </c:pt>
                <c:pt idx="24">
                  <c:v>7.9299998283386204</c:v>
                </c:pt>
                <c:pt idx="25">
                  <c:v>7.9200000762939498</c:v>
                </c:pt>
                <c:pt idx="26">
                  <c:v>8.0600004196166992</c:v>
                </c:pt>
                <c:pt idx="27">
                  <c:v>7.8699998855590803</c:v>
                </c:pt>
                <c:pt idx="28">
                  <c:v>7.8400001525878897</c:v>
                </c:pt>
                <c:pt idx="29">
                  <c:v>7.75</c:v>
                </c:pt>
                <c:pt idx="30">
                  <c:v>7.8000001907348597</c:v>
                </c:pt>
                <c:pt idx="31">
                  <c:v>7.6399998664856001</c:v>
                </c:pt>
                <c:pt idx="32">
                  <c:v>7.5</c:v>
                </c:pt>
                <c:pt idx="33">
                  <c:v>7.5799999237060502</c:v>
                </c:pt>
                <c:pt idx="34">
                  <c:v>7.7300000190734899</c:v>
                </c:pt>
                <c:pt idx="35">
                  <c:v>7.4200000762939498</c:v>
                </c:pt>
                <c:pt idx="36">
                  <c:v>7.9299998283386204</c:v>
                </c:pt>
                <c:pt idx="37">
                  <c:v>8.1499996185302699</c:v>
                </c:pt>
                <c:pt idx="38">
                  <c:v>8.4399995803833008</c:v>
                </c:pt>
                <c:pt idx="39">
                  <c:v>8.5500001907348597</c:v>
                </c:pt>
                <c:pt idx="40">
                  <c:v>8.4399995803833008</c:v>
                </c:pt>
                <c:pt idx="41">
                  <c:v>8.6400003433227504</c:v>
                </c:pt>
                <c:pt idx="42">
                  <c:v>8.8500003814697301</c:v>
                </c:pt>
                <c:pt idx="43">
                  <c:v>8.7399997711181605</c:v>
                </c:pt>
                <c:pt idx="44">
                  <c:v>9.0200004577636701</c:v>
                </c:pt>
                <c:pt idx="45">
                  <c:v>9.0600004196166992</c:v>
                </c:pt>
                <c:pt idx="46">
                  <c:v>9.0200004577636701</c:v>
                </c:pt>
                <c:pt idx="47">
                  <c:v>8.9300003051757795</c:v>
                </c:pt>
                <c:pt idx="48">
                  <c:v>9.0799999237060494</c:v>
                </c:pt>
                <c:pt idx="49">
                  <c:v>9.1099996566772496</c:v>
                </c:pt>
                <c:pt idx="50">
                  <c:v>9.1499996185302699</c:v>
                </c:pt>
                <c:pt idx="51">
                  <c:v>9.0100002288818395</c:v>
                </c:pt>
                <c:pt idx="52">
                  <c:v>9.1300001144409197</c:v>
                </c:pt>
                <c:pt idx="53">
                  <c:v>9.1999998092651403</c:v>
                </c:pt>
                <c:pt idx="54">
                  <c:v>9.2799997329711896</c:v>
                </c:pt>
                <c:pt idx="55">
                  <c:v>9.2899999618530291</c:v>
                </c:pt>
                <c:pt idx="56">
                  <c:v>9.4399995803833008</c:v>
                </c:pt>
                <c:pt idx="57">
                  <c:v>9.4700002670288104</c:v>
                </c:pt>
                <c:pt idx="58">
                  <c:v>9.4099998474121094</c:v>
                </c:pt>
                <c:pt idx="59">
                  <c:v>9.3500003814697301</c:v>
                </c:pt>
                <c:pt idx="60">
                  <c:v>9.3800001144409197</c:v>
                </c:pt>
                <c:pt idx="61">
                  <c:v>9.4300003051757795</c:v>
                </c:pt>
                <c:pt idx="62">
                  <c:v>9.5200004577636701</c:v>
                </c:pt>
                <c:pt idx="63">
                  <c:v>9.5100002288818395</c:v>
                </c:pt>
                <c:pt idx="64">
                  <c:v>9.5399999999999991</c:v>
                </c:pt>
                <c:pt idx="65">
                  <c:v>9.49</c:v>
                </c:pt>
                <c:pt idx="66">
                  <c:v>9.48</c:v>
                </c:pt>
                <c:pt idx="67">
                  <c:v>9.41</c:v>
                </c:pt>
                <c:pt idx="68">
                  <c:v>9.51</c:v>
                </c:pt>
                <c:pt idx="69">
                  <c:v>9.6300000000000008</c:v>
                </c:pt>
                <c:pt idx="70">
                  <c:v>9.64</c:v>
                </c:pt>
                <c:pt idx="71">
                  <c:v>9.57</c:v>
                </c:pt>
                <c:pt idx="72">
                  <c:v>9.57</c:v>
                </c:pt>
                <c:pt idx="73">
                  <c:v>9.6999999999999993</c:v>
                </c:pt>
                <c:pt idx="74">
                  <c:v>9.7200000000000006</c:v>
                </c:pt>
                <c:pt idx="75">
                  <c:v>9.66</c:v>
                </c:pt>
                <c:pt idx="76">
                  <c:v>9.7200000000000006</c:v>
                </c:pt>
                <c:pt idx="77">
                  <c:v>9.77</c:v>
                </c:pt>
                <c:pt idx="78">
                  <c:v>9.6199999999999992</c:v>
                </c:pt>
                <c:pt idx="79">
                  <c:v>9.6199999999999992</c:v>
                </c:pt>
                <c:pt idx="80">
                  <c:v>9.35</c:v>
                </c:pt>
                <c:pt idx="81">
                  <c:v>8.7200000000000006</c:v>
                </c:pt>
                <c:pt idx="82">
                  <c:v>8.77</c:v>
                </c:pt>
                <c:pt idx="83">
                  <c:v>8.7799999999999994</c:v>
                </c:pt>
                <c:pt idx="84">
                  <c:v>8.8000000000000007</c:v>
                </c:pt>
                <c:pt idx="85">
                  <c:v>8.76</c:v>
                </c:pt>
                <c:pt idx="86">
                  <c:v>8.7899999999999991</c:v>
                </c:pt>
                <c:pt idx="87">
                  <c:v>8.67</c:v>
                </c:pt>
                <c:pt idx="88">
                  <c:v>8.6</c:v>
                </c:pt>
                <c:pt idx="89">
                  <c:v>8.68</c:v>
                </c:pt>
              </c:numCache>
            </c:numRef>
          </c:val>
          <c:smooth val="0"/>
          <c:extLst>
            <c:ext xmlns:c16="http://schemas.microsoft.com/office/drawing/2014/chart" uri="{C3380CC4-5D6E-409C-BE32-E72D297353CC}">
              <c16:uniqueId val="{00000000-BD99-4B36-8B51-36A23D88C83B}"/>
            </c:ext>
          </c:extLst>
        </c:ser>
        <c:dLbls>
          <c:showLegendKey val="0"/>
          <c:showVal val="0"/>
          <c:showCatName val="0"/>
          <c:showSerName val="0"/>
          <c:showPercent val="0"/>
          <c:showBubbleSize val="0"/>
        </c:dLbls>
        <c:smooth val="0"/>
        <c:axId val="772890664"/>
        <c:axId val="772894584"/>
      </c:lineChart>
      <c:catAx>
        <c:axId val="772890664"/>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aseline="0"/>
            </a:pPr>
            <a:endParaRPr lang="en-US"/>
          </a:p>
        </c:txPr>
        <c:crossAx val="772894584"/>
        <c:crossesAt val="0"/>
        <c:auto val="1"/>
        <c:lblAlgn val="ctr"/>
        <c:lblOffset val="100"/>
        <c:tickLblSkip val="4"/>
        <c:tickMarkSkip val="3"/>
        <c:noMultiLvlLbl val="0"/>
      </c:catAx>
      <c:valAx>
        <c:axId val="772894584"/>
        <c:scaling>
          <c:orientation val="minMax"/>
          <c:min val="7"/>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72890664"/>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800" b="1" i="0" u="none" strike="noStrike" baseline="0">
          <a:solidFill>
            <a:schemeClr val="tx1"/>
          </a:solidFill>
          <a:latin typeface="+mj-lt"/>
          <a:ea typeface="Verdana"/>
          <a:cs typeface="Verdana"/>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867687009640632E-2"/>
          <c:y val="2.491224194164501E-2"/>
          <c:w val="0.88955089820359279"/>
          <c:h val="0.91319276601120047"/>
        </c:manualLayout>
      </c:layout>
      <c:lineChart>
        <c:grouping val="standard"/>
        <c:varyColors val="0"/>
        <c:ser>
          <c:idx val="2"/>
          <c:order val="0"/>
          <c:spPr>
            <a:ln w="38100">
              <a:solidFill>
                <a:srgbClr val="0069AA"/>
              </a:solidFill>
              <a:prstDash val="solid"/>
            </a:ln>
          </c:spPr>
          <c:marker>
            <c:symbol val="none"/>
          </c:marker>
          <c:cat>
            <c:strRef>
              <c:f>Sheet1!$A$30:$A$57</c:f>
              <c:strCache>
                <c:ptCount val="25"/>
                <c:pt idx="0">
                  <c:v>'18</c:v>
                </c:pt>
                <c:pt idx="4">
                  <c:v>'19</c:v>
                </c:pt>
                <c:pt idx="8">
                  <c:v>'20</c:v>
                </c:pt>
                <c:pt idx="12">
                  <c:v>'21F</c:v>
                </c:pt>
                <c:pt idx="16">
                  <c:v>'22F</c:v>
                </c:pt>
                <c:pt idx="20">
                  <c:v>'23F</c:v>
                </c:pt>
                <c:pt idx="24">
                  <c:v>'24F</c:v>
                </c:pt>
              </c:strCache>
            </c:strRef>
          </c:cat>
          <c:val>
            <c:numRef>
              <c:f>Sheet1!$B$30:$B$57</c:f>
              <c:numCache>
                <c:formatCode>General</c:formatCode>
                <c:ptCount val="28"/>
                <c:pt idx="0">
                  <c:v>3.0635033836816898</c:v>
                </c:pt>
                <c:pt idx="1">
                  <c:v>3.2619828070386698</c:v>
                </c:pt>
                <c:pt idx="2">
                  <c:v>3.1539838329602401</c:v>
                </c:pt>
                <c:pt idx="3">
                  <c:v>2.31258362779421</c:v>
                </c:pt>
                <c:pt idx="4">
                  <c:v>2.16022810929273</c:v>
                </c:pt>
                <c:pt idx="5">
                  <c:v>2.1355406155772099</c:v>
                </c:pt>
                <c:pt idx="6">
                  <c:v>2.3058278646321799</c:v>
                </c:pt>
                <c:pt idx="7">
                  <c:v>2.5726308482646201</c:v>
                </c:pt>
                <c:pt idx="8">
                  <c:v>0.82008298093416698</c:v>
                </c:pt>
                <c:pt idx="9">
                  <c:v>-8.3506401559947605</c:v>
                </c:pt>
                <c:pt idx="10">
                  <c:v>-2.0240101214096602</c:v>
                </c:pt>
                <c:pt idx="11">
                  <c:v>-1.5166199331577499</c:v>
                </c:pt>
                <c:pt idx="12" formatCode="#,##0.00">
                  <c:v>1.19193505044819</c:v>
                </c:pt>
                <c:pt idx="13" formatCode="#,##0.00">
                  <c:v>12.460854406241401</c:v>
                </c:pt>
                <c:pt idx="14" formatCode="#,##0.00">
                  <c:v>4.9556544805406704</c:v>
                </c:pt>
                <c:pt idx="15">
                  <c:v>5.7171000908780503</c:v>
                </c:pt>
                <c:pt idx="16">
                  <c:v>3.68367895794721</c:v>
                </c:pt>
                <c:pt idx="17" formatCode="#,##0">
                  <c:v>1.79604249802807</c:v>
                </c:pt>
                <c:pt idx="18">
                  <c:v>1.8645837961175804</c:v>
                </c:pt>
              </c:numCache>
            </c:numRef>
          </c:val>
          <c:smooth val="0"/>
          <c:extLst>
            <c:ext xmlns:c16="http://schemas.microsoft.com/office/drawing/2014/chart" uri="{C3380CC4-5D6E-409C-BE32-E72D297353CC}">
              <c16:uniqueId val="{00000000-2D66-41FB-A48F-EEF4CC7340B6}"/>
            </c:ext>
          </c:extLst>
        </c:ser>
        <c:ser>
          <c:idx val="0"/>
          <c:order val="2"/>
          <c:spPr>
            <a:ln w="38100">
              <a:solidFill>
                <a:srgbClr val="0069AA"/>
              </a:solidFill>
              <a:prstDash val="dash"/>
            </a:ln>
          </c:spPr>
          <c:marker>
            <c:symbol val="none"/>
          </c:marker>
          <c:cat>
            <c:strRef>
              <c:f>Sheet1!$A$30:$A$57</c:f>
              <c:strCache>
                <c:ptCount val="25"/>
                <c:pt idx="0">
                  <c:v>'18</c:v>
                </c:pt>
                <c:pt idx="4">
                  <c:v>'19</c:v>
                </c:pt>
                <c:pt idx="8">
                  <c:v>'20</c:v>
                </c:pt>
                <c:pt idx="12">
                  <c:v>'21F</c:v>
                </c:pt>
                <c:pt idx="16">
                  <c:v>'22F</c:v>
                </c:pt>
                <c:pt idx="20">
                  <c:v>'23F</c:v>
                </c:pt>
                <c:pt idx="24">
                  <c:v>'24F</c:v>
                </c:pt>
              </c:strCache>
            </c:strRef>
          </c:cat>
          <c:val>
            <c:numRef>
              <c:f>Sheet1!$D$30:$D$57</c:f>
              <c:numCache>
                <c:formatCode>General</c:formatCode>
                <c:ptCount val="28"/>
                <c:pt idx="18">
                  <c:v>1.8645837961175804</c:v>
                </c:pt>
                <c:pt idx="19">
                  <c:v>0.53296694925832888</c:v>
                </c:pt>
                <c:pt idx="20" formatCode="0.00">
                  <c:v>0.95040907988361845</c:v>
                </c:pt>
                <c:pt idx="21" formatCode="0.00">
                  <c:v>0.93570843096633105</c:v>
                </c:pt>
                <c:pt idx="22" formatCode="0.00">
                  <c:v>-0.12350166007665253</c:v>
                </c:pt>
                <c:pt idx="23" formatCode="0.00">
                  <c:v>-0.86862881934914871</c:v>
                </c:pt>
                <c:pt idx="24" formatCode="#,##0.00">
                  <c:v>-0.84313699246457707</c:v>
                </c:pt>
                <c:pt idx="25" formatCode="#,##0.00">
                  <c:v>-0.429395761474205</c:v>
                </c:pt>
                <c:pt idx="26" formatCode="#,##0.00">
                  <c:v>0.41273031858353182</c:v>
                </c:pt>
                <c:pt idx="27" formatCode="#,##0.00">
                  <c:v>1.3674674438692191</c:v>
                </c:pt>
              </c:numCache>
            </c:numRef>
          </c:val>
          <c:smooth val="0"/>
          <c:extLst>
            <c:ext xmlns:c16="http://schemas.microsoft.com/office/drawing/2014/chart" uri="{C3380CC4-5D6E-409C-BE32-E72D297353CC}">
              <c16:uniqueId val="{00000001-2D66-41FB-A48F-EEF4CC7340B6}"/>
            </c:ext>
          </c:extLst>
        </c:ser>
        <c:dLbls>
          <c:showLegendKey val="0"/>
          <c:showVal val="0"/>
          <c:showCatName val="0"/>
          <c:showSerName val="0"/>
          <c:showPercent val="0"/>
          <c:showBubbleSize val="0"/>
        </c:dLbls>
        <c:marker val="1"/>
        <c:smooth val="0"/>
        <c:axId val="772894976"/>
        <c:axId val="772891056"/>
      </c:lineChart>
      <c:lineChart>
        <c:grouping val="standard"/>
        <c:varyColors val="0"/>
        <c:ser>
          <c:idx val="1"/>
          <c:order val="1"/>
          <c:spPr>
            <a:ln w="38100">
              <a:solidFill>
                <a:srgbClr val="F58025"/>
              </a:solidFill>
              <a:prstDash val="solid"/>
            </a:ln>
          </c:spPr>
          <c:marker>
            <c:symbol val="none"/>
          </c:marker>
          <c:cat>
            <c:strRef>
              <c:f>Sheet1!$A$30:$A$57</c:f>
              <c:strCache>
                <c:ptCount val="25"/>
                <c:pt idx="0">
                  <c:v>'18</c:v>
                </c:pt>
                <c:pt idx="4">
                  <c:v>'19</c:v>
                </c:pt>
                <c:pt idx="8">
                  <c:v>'20</c:v>
                </c:pt>
                <c:pt idx="12">
                  <c:v>'21F</c:v>
                </c:pt>
                <c:pt idx="16">
                  <c:v>'22F</c:v>
                </c:pt>
                <c:pt idx="20">
                  <c:v>'23F</c:v>
                </c:pt>
                <c:pt idx="24">
                  <c:v>'24F</c:v>
                </c:pt>
              </c:strCache>
            </c:strRef>
          </c:cat>
          <c:val>
            <c:numRef>
              <c:f>Sheet1!$C$30:$C$57</c:f>
              <c:numCache>
                <c:formatCode>General</c:formatCode>
                <c:ptCount val="28"/>
                <c:pt idx="0">
                  <c:v>4.0333333333333297</c:v>
                </c:pt>
                <c:pt idx="1">
                  <c:v>3.93333333333333</c:v>
                </c:pt>
                <c:pt idx="2">
                  <c:v>3.7666666666666599</c:v>
                </c:pt>
                <c:pt idx="3">
                  <c:v>3.8333333333333299</c:v>
                </c:pt>
                <c:pt idx="4">
                  <c:v>3.86666666666666</c:v>
                </c:pt>
                <c:pt idx="5">
                  <c:v>3.6</c:v>
                </c:pt>
                <c:pt idx="6">
                  <c:v>3.6333333333333302</c:v>
                </c:pt>
                <c:pt idx="7">
                  <c:v>3.6</c:v>
                </c:pt>
                <c:pt idx="8">
                  <c:v>3.8</c:v>
                </c:pt>
                <c:pt idx="9">
                  <c:v>12.966666666666599</c:v>
                </c:pt>
                <c:pt idx="10">
                  <c:v>8.8333333333333304</c:v>
                </c:pt>
                <c:pt idx="11" formatCode="#,##0.00">
                  <c:v>6.7666666666666604</c:v>
                </c:pt>
                <c:pt idx="12" formatCode="#,##0.00">
                  <c:v>6.2</c:v>
                </c:pt>
                <c:pt idx="13">
                  <c:v>5.9</c:v>
                </c:pt>
                <c:pt idx="14" formatCode="#,##0.00">
                  <c:v>5.0999999999999996</c:v>
                </c:pt>
                <c:pt idx="15" formatCode="#,##0.00">
                  <c:v>4.2333333333333298</c:v>
                </c:pt>
                <c:pt idx="16">
                  <c:v>3.8</c:v>
                </c:pt>
                <c:pt idx="17" formatCode="#,##0">
                  <c:v>3.6</c:v>
                </c:pt>
                <c:pt idx="18">
                  <c:v>3.5666666666666602</c:v>
                </c:pt>
              </c:numCache>
            </c:numRef>
          </c:val>
          <c:smooth val="0"/>
          <c:extLst>
            <c:ext xmlns:c16="http://schemas.microsoft.com/office/drawing/2014/chart" uri="{C3380CC4-5D6E-409C-BE32-E72D297353CC}">
              <c16:uniqueId val="{00000002-2D66-41FB-A48F-EEF4CC7340B6}"/>
            </c:ext>
          </c:extLst>
        </c:ser>
        <c:ser>
          <c:idx val="3"/>
          <c:order val="3"/>
          <c:spPr>
            <a:ln w="38100">
              <a:solidFill>
                <a:srgbClr val="F58025"/>
              </a:solidFill>
              <a:prstDash val="dash"/>
            </a:ln>
          </c:spPr>
          <c:marker>
            <c:symbol val="none"/>
          </c:marker>
          <c:cat>
            <c:strRef>
              <c:f>Sheet1!$A$30:$A$57</c:f>
              <c:strCache>
                <c:ptCount val="25"/>
                <c:pt idx="0">
                  <c:v>'18</c:v>
                </c:pt>
                <c:pt idx="4">
                  <c:v>'19</c:v>
                </c:pt>
                <c:pt idx="8">
                  <c:v>'20</c:v>
                </c:pt>
                <c:pt idx="12">
                  <c:v>'21F</c:v>
                </c:pt>
                <c:pt idx="16">
                  <c:v>'22F</c:v>
                </c:pt>
                <c:pt idx="20">
                  <c:v>'23F</c:v>
                </c:pt>
                <c:pt idx="24">
                  <c:v>'24F</c:v>
                </c:pt>
              </c:strCache>
            </c:strRef>
          </c:cat>
          <c:val>
            <c:numRef>
              <c:f>Sheet1!$E$30:$E$57</c:f>
              <c:numCache>
                <c:formatCode>General</c:formatCode>
                <c:ptCount val="28"/>
                <c:pt idx="18">
                  <c:v>3.5666666666666602</c:v>
                </c:pt>
                <c:pt idx="19">
                  <c:v>3.7000128057595099</c:v>
                </c:pt>
                <c:pt idx="20">
                  <c:v>3.9239378347567802</c:v>
                </c:pt>
                <c:pt idx="21">
                  <c:v>4.1952477114457896</c:v>
                </c:pt>
                <c:pt idx="22">
                  <c:v>4.6943379321594403</c:v>
                </c:pt>
                <c:pt idx="23">
                  <c:v>5.2375620984739202</c:v>
                </c:pt>
                <c:pt idx="24" formatCode="0.00">
                  <c:v>5.37132248182035</c:v>
                </c:pt>
                <c:pt idx="25" formatCode="0.00">
                  <c:v>5.5175878444353597</c:v>
                </c:pt>
                <c:pt idx="26" formatCode="0.00">
                  <c:v>5.3161750338381104</c:v>
                </c:pt>
                <c:pt idx="27" formatCode="0.00">
                  <c:v>5.1860093010783901</c:v>
                </c:pt>
              </c:numCache>
            </c:numRef>
          </c:val>
          <c:smooth val="0"/>
          <c:extLst>
            <c:ext xmlns:c16="http://schemas.microsoft.com/office/drawing/2014/chart" uri="{C3380CC4-5D6E-409C-BE32-E72D297353CC}">
              <c16:uniqueId val="{00000003-2D66-41FB-A48F-EEF4CC7340B6}"/>
            </c:ext>
          </c:extLst>
        </c:ser>
        <c:dLbls>
          <c:showLegendKey val="0"/>
          <c:showVal val="0"/>
          <c:showCatName val="0"/>
          <c:showSerName val="0"/>
          <c:showPercent val="0"/>
          <c:showBubbleSize val="0"/>
        </c:dLbls>
        <c:marker val="1"/>
        <c:smooth val="0"/>
        <c:axId val="772891448"/>
        <c:axId val="772891840"/>
      </c:lineChart>
      <c:catAx>
        <c:axId val="772894976"/>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200" b="1" i="0" u="none" strike="noStrike" baseline="0">
                <a:solidFill>
                  <a:schemeClr val="tx1"/>
                </a:solidFill>
                <a:latin typeface="+mj-lt"/>
                <a:ea typeface="Verdana"/>
                <a:cs typeface="Verdana"/>
              </a:defRPr>
            </a:pPr>
            <a:endParaRPr lang="en-US"/>
          </a:p>
        </c:txPr>
        <c:crossAx val="772891056"/>
        <c:crossesAt val="0"/>
        <c:auto val="1"/>
        <c:lblAlgn val="ctr"/>
        <c:lblOffset val="100"/>
        <c:tickLblSkip val="4"/>
        <c:tickMarkSkip val="1"/>
        <c:noMultiLvlLbl val="0"/>
      </c:catAx>
      <c:valAx>
        <c:axId val="772891056"/>
        <c:scaling>
          <c:orientation val="minMax"/>
          <c:max val="16"/>
          <c:min val="-12"/>
        </c:scaling>
        <c:delete val="0"/>
        <c:axPos val="l"/>
        <c:numFmt formatCode="#,##0" sourceLinked="0"/>
        <c:majorTickMark val="out"/>
        <c:minorTickMark val="none"/>
        <c:tickLblPos val="low"/>
        <c:spPr>
          <a:ln w="3151">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2894976"/>
        <c:crosses val="autoZero"/>
        <c:crossBetween val="between"/>
        <c:majorUnit val="4"/>
      </c:valAx>
      <c:catAx>
        <c:axId val="772891448"/>
        <c:scaling>
          <c:orientation val="minMax"/>
        </c:scaling>
        <c:delete val="1"/>
        <c:axPos val="b"/>
        <c:numFmt formatCode="General" sourceLinked="1"/>
        <c:majorTickMark val="out"/>
        <c:minorTickMark val="none"/>
        <c:tickLblPos val="none"/>
        <c:crossAx val="772891840"/>
        <c:crosses val="autoZero"/>
        <c:auto val="1"/>
        <c:lblAlgn val="ctr"/>
        <c:lblOffset val="100"/>
        <c:noMultiLvlLbl val="0"/>
      </c:catAx>
      <c:valAx>
        <c:axId val="772891840"/>
        <c:scaling>
          <c:orientation val="minMax"/>
          <c:max val="15"/>
          <c:min val="3"/>
        </c:scaling>
        <c:delete val="0"/>
        <c:axPos val="r"/>
        <c:numFmt formatCode="0" sourceLinked="0"/>
        <c:majorTickMark val="out"/>
        <c:minorTickMark val="none"/>
        <c:tickLblPos val="nextTo"/>
        <c:txPr>
          <a:bodyPr/>
          <a:lstStyle/>
          <a:p>
            <a:pPr>
              <a:defRPr sz="1400">
                <a:latin typeface="+mj-lt"/>
              </a:defRPr>
            </a:pPr>
            <a:endParaRPr lang="en-US"/>
          </a:p>
        </c:txPr>
        <c:crossAx val="772891448"/>
        <c:crosses val="max"/>
        <c:crossBetween val="between"/>
        <c:majorUnit val="3"/>
      </c:valAx>
      <c:spPr>
        <a:noFill/>
        <a:ln w="24879">
          <a:noFill/>
        </a:ln>
      </c:spPr>
    </c:plotArea>
    <c:plotVisOnly val="1"/>
    <c:dispBlanksAs val="gap"/>
    <c:showDLblsOverMax val="0"/>
  </c:chart>
  <c:spPr>
    <a:noFill/>
    <a:ln>
      <a:noFill/>
    </a:ln>
  </c:spPr>
  <c:txPr>
    <a:bodyPr/>
    <a:lstStyle/>
    <a:p>
      <a:pPr>
        <a:defRPr sz="1787" b="1" i="0" u="none" strike="noStrike" baseline="0">
          <a:solidFill>
            <a:schemeClr val="tx1"/>
          </a:solidFill>
          <a:latin typeface="Verdana"/>
          <a:ea typeface="Verdana"/>
          <a:cs typeface="Verdana"/>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867687009640618E-2"/>
          <c:y val="4.5543450159967289E-2"/>
          <c:w val="0.91787194300195007"/>
          <c:h val="0.88368152655159915"/>
        </c:manualLayout>
      </c:layout>
      <c:lineChart>
        <c:grouping val="standard"/>
        <c:varyColors val="0"/>
        <c:ser>
          <c:idx val="2"/>
          <c:order val="0"/>
          <c:spPr>
            <a:ln w="38100">
              <a:solidFill>
                <a:srgbClr val="0069AA"/>
              </a:solidFill>
              <a:prstDash val="solid"/>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Sheet1!$B$18:$B$45</c:f>
              <c:numCache>
                <c:formatCode>General</c:formatCode>
                <c:ptCount val="28"/>
                <c:pt idx="0">
                  <c:v>96.010646635743299</c:v>
                </c:pt>
                <c:pt idx="1">
                  <c:v>96.811289891684908</c:v>
                </c:pt>
                <c:pt idx="2">
                  <c:v>97.277874380738552</c:v>
                </c:pt>
                <c:pt idx="3">
                  <c:v>97.494942014788833</c:v>
                </c:pt>
                <c:pt idx="4">
                  <c:v>98.077757311490117</c:v>
                </c:pt>
                <c:pt idx="5">
                  <c:v>98.855439788233795</c:v>
                </c:pt>
                <c:pt idx="6">
                  <c:v>99.533092633125889</c:v>
                </c:pt>
                <c:pt idx="7">
                  <c:v>100</c:v>
                </c:pt>
                <c:pt idx="8">
                  <c:v>98.696417253965777</c:v>
                </c:pt>
                <c:pt idx="9">
                  <c:v>89.87567120830775</c:v>
                </c:pt>
                <c:pt idx="10">
                  <c:v>96.659068622473029</c:v>
                </c:pt>
                <c:pt idx="11">
                  <c:v>97.737084756990157</c:v>
                </c:pt>
                <c:pt idx="12">
                  <c:v>99.236263762016122</c:v>
                </c:pt>
                <c:pt idx="13">
                  <c:v>100.86447932566448</c:v>
                </c:pt>
                <c:pt idx="14">
                  <c:v>101.44036316464009</c:v>
                </c:pt>
                <c:pt idx="15">
                  <c:v>103.14535074165555</c:v>
                </c:pt>
                <c:pt idx="16">
                  <c:v>102.73721234580631</c:v>
                </c:pt>
                <c:pt idx="17">
                  <c:v>102.58903746476335</c:v>
                </c:pt>
                <c:pt idx="18">
                  <c:v>103.09341783062298</c:v>
                </c:pt>
              </c:numCache>
            </c:numRef>
          </c:val>
          <c:smooth val="0"/>
          <c:extLst>
            <c:ext xmlns:c16="http://schemas.microsoft.com/office/drawing/2014/chart" uri="{C3380CC4-5D6E-409C-BE32-E72D297353CC}">
              <c16:uniqueId val="{00000000-B661-4080-8726-5EC9C0163527}"/>
            </c:ext>
          </c:extLst>
        </c:ser>
        <c:ser>
          <c:idx val="1"/>
          <c:order val="1"/>
          <c:spPr>
            <a:ln w="38100">
              <a:solidFill>
                <a:srgbClr val="0069AA"/>
              </a:solidFill>
              <a:prstDash val="dash"/>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Sheet1!$C$18:$C$45</c:f>
              <c:numCache>
                <c:formatCode>General</c:formatCode>
                <c:ptCount val="28"/>
                <c:pt idx="18">
                  <c:v>103.09341783062298</c:v>
                </c:pt>
                <c:pt idx="19">
                  <c:v>103.29965474029375</c:v>
                </c:pt>
                <c:pt idx="20">
                  <c:v>103.42470372548824</c:v>
                </c:pt>
                <c:pt idx="21">
                  <c:v>103.29452373422414</c:v>
                </c:pt>
                <c:pt idx="22">
                  <c:v>102.77001997641116</c:v>
                </c:pt>
                <c:pt idx="23">
                  <c:v>102.37936204031389</c:v>
                </c:pt>
                <c:pt idx="24">
                  <c:v>102.51938556147151</c:v>
                </c:pt>
                <c:pt idx="25">
                  <c:v>102.91174377771476</c:v>
                </c:pt>
                <c:pt idx="26">
                  <c:v>103.47633339518681</c:v>
                </c:pt>
                <c:pt idx="27">
                  <c:v>104.13397316904216</c:v>
                </c:pt>
              </c:numCache>
            </c:numRef>
          </c:val>
          <c:smooth val="0"/>
          <c:extLst>
            <c:ext xmlns:c16="http://schemas.microsoft.com/office/drawing/2014/chart" uri="{C3380CC4-5D6E-409C-BE32-E72D297353CC}">
              <c16:uniqueId val="{00000001-B661-4080-8726-5EC9C0163527}"/>
            </c:ext>
          </c:extLst>
        </c:ser>
        <c:ser>
          <c:idx val="4"/>
          <c:order val="2"/>
          <c:spPr>
            <a:ln w="38100">
              <a:solidFill>
                <a:schemeClr val="tx1"/>
              </a:solidFill>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Sheet1!$F$18:$F$45</c:f>
              <c:numCache>
                <c:formatCode>General</c:formatCode>
                <c:ptCount val="28"/>
                <c:pt idx="0">
                  <c:v>93.234902620271583</c:v>
                </c:pt>
                <c:pt idx="1">
                  <c:v>94.780851258915675</c:v>
                </c:pt>
                <c:pt idx="2">
                  <c:v>95.439862541748113</c:v>
                </c:pt>
                <c:pt idx="3">
                  <c:v>96.574925953887146</c:v>
                </c:pt>
                <c:pt idx="4">
                  <c:v>97.686627646153923</c:v>
                </c:pt>
                <c:pt idx="5">
                  <c:v>99.278561986020222</c:v>
                </c:pt>
                <c:pt idx="6">
                  <c:v>99.999999999999986</c:v>
                </c:pt>
                <c:pt idx="7">
                  <c:v>99.582615648417701</c:v>
                </c:pt>
                <c:pt idx="8">
                  <c:v>97.504827796020209</c:v>
                </c:pt>
                <c:pt idx="9">
                  <c:v>89.07925665466496</c:v>
                </c:pt>
                <c:pt idx="10">
                  <c:v>92.987092737596583</c:v>
                </c:pt>
                <c:pt idx="11">
                  <c:v>95.770966616629252</c:v>
                </c:pt>
                <c:pt idx="12">
                  <c:v>98.729298090978617</c:v>
                </c:pt>
                <c:pt idx="13">
                  <c:v>100.93197453607664</c:v>
                </c:pt>
                <c:pt idx="14">
                  <c:v>101.3459161078883</c:v>
                </c:pt>
                <c:pt idx="15">
                  <c:v>102.07308037801722</c:v>
                </c:pt>
                <c:pt idx="16">
                  <c:v>104.52546374770469</c:v>
                </c:pt>
                <c:pt idx="17">
                  <c:v>104.51748914558286</c:v>
                </c:pt>
                <c:pt idx="18">
                  <c:v>104.84077459734407</c:v>
                </c:pt>
              </c:numCache>
            </c:numRef>
          </c:val>
          <c:smooth val="0"/>
          <c:extLst>
            <c:ext xmlns:c16="http://schemas.microsoft.com/office/drawing/2014/chart" uri="{C3380CC4-5D6E-409C-BE32-E72D297353CC}">
              <c16:uniqueId val="{00000002-B661-4080-8726-5EC9C0163527}"/>
            </c:ext>
          </c:extLst>
        </c:ser>
        <c:ser>
          <c:idx val="5"/>
          <c:order val="3"/>
          <c:spPr>
            <a:ln w="38100">
              <a:solidFill>
                <a:schemeClr val="tx1"/>
              </a:solidFill>
              <a:prstDash val="dash"/>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Sheet1!$G$18:$G$45</c:f>
              <c:numCache>
                <c:formatCode>General</c:formatCode>
                <c:ptCount val="28"/>
                <c:pt idx="18">
                  <c:v>104.84077459734407</c:v>
                </c:pt>
                <c:pt idx="19">
                  <c:v>105.24395486953867</c:v>
                </c:pt>
                <c:pt idx="20">
                  <c:v>105.24251665318491</c:v>
                </c:pt>
                <c:pt idx="21">
                  <c:v>103.35878760845196</c:v>
                </c:pt>
                <c:pt idx="22">
                  <c:v>99.495743969511381</c:v>
                </c:pt>
                <c:pt idx="23">
                  <c:v>97.394699875682278</c:v>
                </c:pt>
                <c:pt idx="24">
                  <c:v>97.45612900713536</c:v>
                </c:pt>
                <c:pt idx="25">
                  <c:v>98.35811069299541</c:v>
                </c:pt>
                <c:pt idx="26">
                  <c:v>99.99522137644901</c:v>
                </c:pt>
                <c:pt idx="27">
                  <c:v>101.6353886674496</c:v>
                </c:pt>
              </c:numCache>
            </c:numRef>
          </c:val>
          <c:smooth val="0"/>
          <c:extLst>
            <c:ext xmlns:c16="http://schemas.microsoft.com/office/drawing/2014/chart" uri="{C3380CC4-5D6E-409C-BE32-E72D297353CC}">
              <c16:uniqueId val="{00000003-B661-4080-8726-5EC9C0163527}"/>
            </c:ext>
          </c:extLst>
        </c:ser>
        <c:ser>
          <c:idx val="6"/>
          <c:order val="4"/>
          <c:spPr>
            <a:ln w="38100">
              <a:solidFill>
                <a:srgbClr val="6DB33F"/>
              </a:solidFill>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Sheet1!$H$18:$H$45</c:f>
              <c:numCache>
                <c:formatCode>General</c:formatCode>
                <c:ptCount val="28"/>
                <c:pt idx="0">
                  <c:v>97.449071411954449</c:v>
                </c:pt>
                <c:pt idx="1">
                  <c:v>97.940250813145738</c:v>
                </c:pt>
                <c:pt idx="2">
                  <c:v>98.245756499677597</c:v>
                </c:pt>
                <c:pt idx="3">
                  <c:v>98.513512920344439</c:v>
                </c:pt>
                <c:pt idx="4">
                  <c:v>98.888152436802685</c:v>
                </c:pt>
                <c:pt idx="5">
                  <c:v>99.243697847852687</c:v>
                </c:pt>
                <c:pt idx="6">
                  <c:v>99.475021837511576</c:v>
                </c:pt>
                <c:pt idx="7">
                  <c:v>99.797426904691676</c:v>
                </c:pt>
                <c:pt idx="8">
                  <c:v>100</c:v>
                </c:pt>
                <c:pt idx="9">
                  <c:v>88.080449830786918</c:v>
                </c:pt>
                <c:pt idx="10">
                  <c:v>92.484165060859709</c:v>
                </c:pt>
                <c:pt idx="11">
                  <c:v>93.799902554220438</c:v>
                </c:pt>
                <c:pt idx="12">
                  <c:v>94.631044820669246</c:v>
                </c:pt>
                <c:pt idx="13">
                  <c:v>95.587505870888506</c:v>
                </c:pt>
                <c:pt idx="14">
                  <c:v>96.703742883605173</c:v>
                </c:pt>
                <c:pt idx="15">
                  <c:v>97.862118611704915</c:v>
                </c:pt>
                <c:pt idx="16">
                  <c:v>98.994816060117685</c:v>
                </c:pt>
                <c:pt idx="17">
                  <c:v>99.825299909138622</c:v>
                </c:pt>
                <c:pt idx="18">
                  <c:v>100.64172082916045</c:v>
                </c:pt>
              </c:numCache>
            </c:numRef>
          </c:val>
          <c:smooth val="0"/>
          <c:extLst>
            <c:ext xmlns:c16="http://schemas.microsoft.com/office/drawing/2014/chart" uri="{C3380CC4-5D6E-409C-BE32-E72D297353CC}">
              <c16:uniqueId val="{00000004-B661-4080-8726-5EC9C0163527}"/>
            </c:ext>
          </c:extLst>
        </c:ser>
        <c:ser>
          <c:idx val="7"/>
          <c:order val="5"/>
          <c:spPr>
            <a:ln w="38100">
              <a:solidFill>
                <a:srgbClr val="6DB33F"/>
              </a:solidFill>
              <a:prstDash val="dash"/>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Sheet1!$I$18:$I$45</c:f>
              <c:numCache>
                <c:formatCode>General</c:formatCode>
                <c:ptCount val="28"/>
                <c:pt idx="18">
                  <c:v>100.64172082916045</c:v>
                </c:pt>
                <c:pt idx="19">
                  <c:v>100.48510361824475</c:v>
                </c:pt>
                <c:pt idx="20">
                  <c:v>100.17944705347624</c:v>
                </c:pt>
                <c:pt idx="21">
                  <c:v>99.869911560729349</c:v>
                </c:pt>
                <c:pt idx="22">
                  <c:v>99.495887717371915</c:v>
                </c:pt>
                <c:pt idx="23">
                  <c:v>99.3065020008994</c:v>
                </c:pt>
                <c:pt idx="24">
                  <c:v>99.185703449223951</c:v>
                </c:pt>
                <c:pt idx="25">
                  <c:v>99.271367208059701</c:v>
                </c:pt>
                <c:pt idx="26">
                  <c:v>99.390855639395312</c:v>
                </c:pt>
                <c:pt idx="27">
                  <c:v>99.467070096698023</c:v>
                </c:pt>
              </c:numCache>
            </c:numRef>
          </c:val>
          <c:smooth val="0"/>
          <c:extLst>
            <c:ext xmlns:c16="http://schemas.microsoft.com/office/drawing/2014/chart" uri="{C3380CC4-5D6E-409C-BE32-E72D297353CC}">
              <c16:uniqueId val="{00000005-B661-4080-8726-5EC9C0163527}"/>
            </c:ext>
          </c:extLst>
        </c:ser>
        <c:ser>
          <c:idx val="8"/>
          <c:order val="6"/>
          <c:spPr>
            <a:ln w="38100">
              <a:solidFill>
                <a:srgbClr val="F58025"/>
              </a:solidFill>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Sheet1!$J$18:$J$45</c:f>
              <c:numCache>
                <c:formatCode>General</c:formatCode>
                <c:ptCount val="28"/>
                <c:pt idx="0">
                  <c:v>97.923320788119511</c:v>
                </c:pt>
                <c:pt idx="1">
                  <c:v>99.151009202852407</c:v>
                </c:pt>
                <c:pt idx="2">
                  <c:v>100</c:v>
                </c:pt>
                <c:pt idx="3">
                  <c:v>100.02289889049423</c:v>
                </c:pt>
                <c:pt idx="4">
                  <c:v>99.095141041451143</c:v>
                </c:pt>
                <c:pt idx="5">
                  <c:v>98.635527596531148</c:v>
                </c:pt>
                <c:pt idx="6">
                  <c:v>98.679721813759201</c:v>
                </c:pt>
                <c:pt idx="7">
                  <c:v>98.022196529567609</c:v>
                </c:pt>
                <c:pt idx="8">
                  <c:v>96.496501825656978</c:v>
                </c:pt>
                <c:pt idx="9">
                  <c:v>84.362142425326553</c:v>
                </c:pt>
                <c:pt idx="10">
                  <c:v>92.183203952464467</c:v>
                </c:pt>
                <c:pt idx="11">
                  <c:v>93.674197536605931</c:v>
                </c:pt>
                <c:pt idx="12">
                  <c:v>94.401702343288264</c:v>
                </c:pt>
                <c:pt idx="13">
                  <c:v>95.891637575348028</c:v>
                </c:pt>
                <c:pt idx="14">
                  <c:v>96.713880928976835</c:v>
                </c:pt>
                <c:pt idx="15">
                  <c:v>97.843014315014301</c:v>
                </c:pt>
                <c:pt idx="16">
                  <c:v>99.059413640875462</c:v>
                </c:pt>
                <c:pt idx="17">
                  <c:v>100.53065131949307</c:v>
                </c:pt>
                <c:pt idx="18">
                  <c:v>101.18734035232156</c:v>
                </c:pt>
              </c:numCache>
            </c:numRef>
          </c:val>
          <c:smooth val="0"/>
          <c:extLst>
            <c:ext xmlns:c16="http://schemas.microsoft.com/office/drawing/2014/chart" uri="{C3380CC4-5D6E-409C-BE32-E72D297353CC}">
              <c16:uniqueId val="{00000006-B661-4080-8726-5EC9C0163527}"/>
            </c:ext>
          </c:extLst>
        </c:ser>
        <c:ser>
          <c:idx val="9"/>
          <c:order val="7"/>
          <c:spPr>
            <a:ln w="38100">
              <a:solidFill>
                <a:srgbClr val="F58025"/>
              </a:solidFill>
              <a:prstDash val="dash"/>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Sheet1!$K$18:$K$45</c:f>
              <c:numCache>
                <c:formatCode>General</c:formatCode>
                <c:ptCount val="28"/>
                <c:pt idx="18">
                  <c:v>101.18734035232156</c:v>
                </c:pt>
                <c:pt idx="19">
                  <c:v>101.51402814817122</c:v>
                </c:pt>
                <c:pt idx="20">
                  <c:v>101.51278363344875</c:v>
                </c:pt>
                <c:pt idx="21">
                  <c:v>99.699015176300918</c:v>
                </c:pt>
                <c:pt idx="22">
                  <c:v>96.080179841870944</c:v>
                </c:pt>
                <c:pt idx="23">
                  <c:v>94.156713135411067</c:v>
                </c:pt>
                <c:pt idx="24">
                  <c:v>94.209956860260405</c:v>
                </c:pt>
                <c:pt idx="25">
                  <c:v>95.193446086166418</c:v>
                </c:pt>
                <c:pt idx="26">
                  <c:v>96.818858531942482</c:v>
                </c:pt>
                <c:pt idx="27">
                  <c:v>98.40988614593229</c:v>
                </c:pt>
              </c:numCache>
            </c:numRef>
          </c:val>
          <c:smooth val="0"/>
          <c:extLst>
            <c:ext xmlns:c16="http://schemas.microsoft.com/office/drawing/2014/chart" uri="{C3380CC4-5D6E-409C-BE32-E72D297353CC}">
              <c16:uniqueId val="{00000007-B661-4080-8726-5EC9C0163527}"/>
            </c:ext>
          </c:extLst>
        </c:ser>
        <c:ser>
          <c:idx val="10"/>
          <c:order val="8"/>
          <c:spPr>
            <a:ln w="38100">
              <a:solidFill>
                <a:srgbClr val="EE3423"/>
              </a:solidFill>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Sheet1!$L$18:$L$45</c:f>
              <c:numCache>
                <c:formatCode>General</c:formatCode>
                <c:ptCount val="28"/>
                <c:pt idx="0">
                  <c:v>88.526077097505436</c:v>
                </c:pt>
                <c:pt idx="1">
                  <c:v>87.142857142857139</c:v>
                </c:pt>
                <c:pt idx="2">
                  <c:v>84.693877551020421</c:v>
                </c:pt>
                <c:pt idx="3">
                  <c:v>79.047619047619037</c:v>
                </c:pt>
                <c:pt idx="4">
                  <c:v>80.748299319727892</c:v>
                </c:pt>
                <c:pt idx="5">
                  <c:v>86.68934240362789</c:v>
                </c:pt>
                <c:pt idx="6">
                  <c:v>88.412698412697978</c:v>
                </c:pt>
                <c:pt idx="7">
                  <c:v>95.442176870748312</c:v>
                </c:pt>
                <c:pt idx="8">
                  <c:v>100</c:v>
                </c:pt>
                <c:pt idx="9">
                  <c:v>73.968253968253734</c:v>
                </c:pt>
                <c:pt idx="10">
                  <c:v>98.571428571428584</c:v>
                </c:pt>
                <c:pt idx="11">
                  <c:v>107.0748299319728</c:v>
                </c:pt>
                <c:pt idx="12">
                  <c:v>107.55102040816327</c:v>
                </c:pt>
                <c:pt idx="13">
                  <c:v>108.25396825396803</c:v>
                </c:pt>
                <c:pt idx="14">
                  <c:v>106.75736961451224</c:v>
                </c:pt>
                <c:pt idx="15">
                  <c:v>114.21768707482994</c:v>
                </c:pt>
                <c:pt idx="16">
                  <c:v>116.98412698412655</c:v>
                </c:pt>
                <c:pt idx="17">
                  <c:v>112.35827664399048</c:v>
                </c:pt>
                <c:pt idx="18">
                  <c:v>101.97755081019524</c:v>
                </c:pt>
              </c:numCache>
            </c:numRef>
          </c:val>
          <c:smooth val="0"/>
          <c:extLst>
            <c:ext xmlns:c16="http://schemas.microsoft.com/office/drawing/2014/chart" uri="{C3380CC4-5D6E-409C-BE32-E72D297353CC}">
              <c16:uniqueId val="{00000008-B661-4080-8726-5EC9C0163527}"/>
            </c:ext>
          </c:extLst>
        </c:ser>
        <c:ser>
          <c:idx val="11"/>
          <c:order val="9"/>
          <c:spPr>
            <a:ln w="38100">
              <a:solidFill>
                <a:srgbClr val="EE3423"/>
              </a:solidFill>
              <a:prstDash val="dash"/>
            </a:ln>
          </c:spPr>
          <c:marker>
            <c:symbol val="none"/>
          </c:marker>
          <c:cat>
            <c:strRef>
              <c:f>Sheet1!$A$18:$A$45</c:f>
              <c:strCache>
                <c:ptCount val="25"/>
                <c:pt idx="0">
                  <c:v>'18</c:v>
                </c:pt>
                <c:pt idx="4">
                  <c:v>'19</c:v>
                </c:pt>
                <c:pt idx="8">
                  <c:v>'20</c:v>
                </c:pt>
                <c:pt idx="12">
                  <c:v>'21F</c:v>
                </c:pt>
                <c:pt idx="16">
                  <c:v>'22F</c:v>
                </c:pt>
                <c:pt idx="20">
                  <c:v>'23F</c:v>
                </c:pt>
                <c:pt idx="24">
                  <c:v>'24F</c:v>
                </c:pt>
              </c:strCache>
            </c:strRef>
          </c:cat>
          <c:val>
            <c:numRef>
              <c:f>Sheet1!$M$18:$M$45</c:f>
              <c:numCache>
                <c:formatCode>General</c:formatCode>
                <c:ptCount val="28"/>
                <c:pt idx="18">
                  <c:v>101.97755081019524</c:v>
                </c:pt>
                <c:pt idx="19">
                  <c:v>92.591798413830617</c:v>
                </c:pt>
                <c:pt idx="20">
                  <c:v>83.659972643326526</c:v>
                </c:pt>
                <c:pt idx="21">
                  <c:v>77.108905014961906</c:v>
                </c:pt>
                <c:pt idx="22">
                  <c:v>72.033115427891147</c:v>
                </c:pt>
                <c:pt idx="23">
                  <c:v>69.478902981051704</c:v>
                </c:pt>
                <c:pt idx="24">
                  <c:v>67.814917362415102</c:v>
                </c:pt>
                <c:pt idx="25">
                  <c:v>66.556792089296607</c:v>
                </c:pt>
                <c:pt idx="26">
                  <c:v>65.953578983475239</c:v>
                </c:pt>
                <c:pt idx="27">
                  <c:v>66.933107695333135</c:v>
                </c:pt>
              </c:numCache>
            </c:numRef>
          </c:val>
          <c:smooth val="0"/>
          <c:extLst>
            <c:ext xmlns:c16="http://schemas.microsoft.com/office/drawing/2014/chart" uri="{C3380CC4-5D6E-409C-BE32-E72D297353CC}">
              <c16:uniqueId val="{00000009-B661-4080-8726-5EC9C0163527}"/>
            </c:ext>
          </c:extLst>
        </c:ser>
        <c:dLbls>
          <c:showLegendKey val="0"/>
          <c:showVal val="0"/>
          <c:showCatName val="0"/>
          <c:showSerName val="0"/>
          <c:showPercent val="0"/>
          <c:showBubbleSize val="0"/>
        </c:dLbls>
        <c:smooth val="0"/>
        <c:axId val="772892624"/>
        <c:axId val="772889880"/>
      </c:lineChart>
      <c:catAx>
        <c:axId val="772892624"/>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400"/>
            </a:pPr>
            <a:endParaRPr lang="en-US"/>
          </a:p>
        </c:txPr>
        <c:crossAx val="772889880"/>
        <c:crossesAt val="0"/>
        <c:auto val="1"/>
        <c:lblAlgn val="ctr"/>
        <c:lblOffset val="100"/>
        <c:tickLblSkip val="4"/>
        <c:tickMarkSkip val="1"/>
        <c:noMultiLvlLbl val="0"/>
      </c:catAx>
      <c:valAx>
        <c:axId val="772889880"/>
        <c:scaling>
          <c:orientation val="minMax"/>
          <c:max val="120"/>
          <c:min val="60"/>
        </c:scaling>
        <c:delete val="0"/>
        <c:axPos val="l"/>
        <c:numFmt formatCode="#,##0" sourceLinked="0"/>
        <c:majorTickMark val="out"/>
        <c:minorTickMark val="none"/>
        <c:tickLblPos val="low"/>
        <c:spPr>
          <a:ln w="3151">
            <a:solidFill>
              <a:schemeClr val="tx1"/>
            </a:solidFill>
            <a:prstDash val="solid"/>
          </a:ln>
        </c:spPr>
        <c:txPr>
          <a:bodyPr rot="0" vert="horz"/>
          <a:lstStyle/>
          <a:p>
            <a:pPr>
              <a:defRPr sz="1400"/>
            </a:pPr>
            <a:endParaRPr lang="en-US"/>
          </a:p>
        </c:txPr>
        <c:crossAx val="772892624"/>
        <c:crosses val="autoZero"/>
        <c:crossBetween val="between"/>
        <c:majorUnit val="10"/>
      </c:valAx>
      <c:spPr>
        <a:noFill/>
        <a:ln w="12700">
          <a:solidFill>
            <a:schemeClr val="tx1"/>
          </a:solidFill>
        </a:ln>
      </c:spPr>
    </c:plotArea>
    <c:plotVisOnly val="1"/>
    <c:dispBlanksAs val="gap"/>
    <c:showDLblsOverMax val="0"/>
  </c:chart>
  <c:spPr>
    <a:noFill/>
    <a:ln>
      <a:noFill/>
    </a:ln>
  </c:spPr>
  <c:txPr>
    <a:bodyPr/>
    <a:lstStyle/>
    <a:p>
      <a:pPr>
        <a:defRPr sz="1787"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538403507944739E-2"/>
          <c:y val="2.8093337583418962E-2"/>
          <c:w val="0.94278030553067094"/>
          <c:h val="0.89767884492498051"/>
        </c:manualLayout>
      </c:layout>
      <c:lineChart>
        <c:grouping val="standard"/>
        <c:varyColors val="0"/>
        <c:ser>
          <c:idx val="2"/>
          <c:order val="0"/>
          <c:tx>
            <c:strRef>
              <c:f>Sheet1!$B$21</c:f>
              <c:strCache>
                <c:ptCount val="1"/>
                <c:pt idx="0">
                  <c:v>Interest Rates: U.S. Treasuries - 3 months - Constant maturity; investment basis, (%, NSA) for United States</c:v>
                </c:pt>
              </c:strCache>
            </c:strRef>
          </c:tx>
          <c:spPr>
            <a:ln w="38100">
              <a:solidFill>
                <a:srgbClr val="0069AA"/>
              </a:solidFill>
              <a:prstDash val="solid"/>
            </a:ln>
          </c:spPr>
          <c:marker>
            <c:symbol val="none"/>
          </c:marker>
          <c:cat>
            <c:strRef>
              <c:f>Sheet1!$A$22:$A$106</c:f>
              <c:strCache>
                <c:ptCount val="85"/>
                <c:pt idx="0">
                  <c:v>'16</c:v>
                </c:pt>
                <c:pt idx="1">
                  <c:v>F</c:v>
                </c:pt>
                <c:pt idx="2">
                  <c:v>M</c:v>
                </c:pt>
                <c:pt idx="3">
                  <c:v>A</c:v>
                </c:pt>
                <c:pt idx="4">
                  <c:v>M</c:v>
                </c:pt>
                <c:pt idx="5">
                  <c:v>J</c:v>
                </c:pt>
                <c:pt idx="6">
                  <c:v>J</c:v>
                </c:pt>
                <c:pt idx="7">
                  <c:v>A</c:v>
                </c:pt>
                <c:pt idx="8">
                  <c:v>S</c:v>
                </c:pt>
                <c:pt idx="9">
                  <c:v>O</c:v>
                </c:pt>
                <c:pt idx="10">
                  <c:v>N</c:v>
                </c:pt>
                <c:pt idx="11">
                  <c:v>D</c:v>
                </c:pt>
                <c:pt idx="12">
                  <c:v>'17</c:v>
                </c:pt>
                <c:pt idx="13">
                  <c:v>F</c:v>
                </c:pt>
                <c:pt idx="14">
                  <c:v>M</c:v>
                </c:pt>
                <c:pt idx="15">
                  <c:v>A</c:v>
                </c:pt>
                <c:pt idx="16">
                  <c:v>M</c:v>
                </c:pt>
                <c:pt idx="17">
                  <c:v>J</c:v>
                </c:pt>
                <c:pt idx="18">
                  <c:v>J</c:v>
                </c:pt>
                <c:pt idx="19">
                  <c:v>A</c:v>
                </c:pt>
                <c:pt idx="20">
                  <c:v>S</c:v>
                </c:pt>
                <c:pt idx="21">
                  <c:v>O</c:v>
                </c:pt>
                <c:pt idx="22">
                  <c:v>N</c:v>
                </c:pt>
                <c:pt idx="23">
                  <c:v>D</c:v>
                </c:pt>
                <c:pt idx="24">
                  <c:v>'18</c:v>
                </c:pt>
                <c:pt idx="25">
                  <c:v>F</c:v>
                </c:pt>
                <c:pt idx="26">
                  <c:v>M</c:v>
                </c:pt>
                <c:pt idx="27">
                  <c:v>A</c:v>
                </c:pt>
                <c:pt idx="28">
                  <c:v>M</c:v>
                </c:pt>
                <c:pt idx="29">
                  <c:v>J</c:v>
                </c:pt>
                <c:pt idx="30">
                  <c:v>J</c:v>
                </c:pt>
                <c:pt idx="31">
                  <c:v>A</c:v>
                </c:pt>
                <c:pt idx="32">
                  <c:v>S</c:v>
                </c:pt>
                <c:pt idx="33">
                  <c:v>O</c:v>
                </c:pt>
                <c:pt idx="34">
                  <c:v>N</c:v>
                </c:pt>
                <c:pt idx="35">
                  <c:v>D</c:v>
                </c:pt>
                <c:pt idx="36">
                  <c:v>'19</c:v>
                </c:pt>
                <c:pt idx="37">
                  <c:v>F</c:v>
                </c:pt>
                <c:pt idx="38">
                  <c:v>M</c:v>
                </c:pt>
                <c:pt idx="39">
                  <c:v>A</c:v>
                </c:pt>
                <c:pt idx="40">
                  <c:v>M</c:v>
                </c:pt>
                <c:pt idx="41">
                  <c:v>J</c:v>
                </c:pt>
                <c:pt idx="42">
                  <c:v>J</c:v>
                </c:pt>
                <c:pt idx="43">
                  <c:v>A</c:v>
                </c:pt>
                <c:pt idx="44">
                  <c:v>S</c:v>
                </c:pt>
                <c:pt idx="45">
                  <c:v>O</c:v>
                </c:pt>
                <c:pt idx="46">
                  <c:v>N</c:v>
                </c:pt>
                <c:pt idx="47">
                  <c:v>D</c:v>
                </c:pt>
                <c:pt idx="48">
                  <c:v>'20</c:v>
                </c:pt>
                <c:pt idx="49">
                  <c:v>F</c:v>
                </c:pt>
                <c:pt idx="50">
                  <c:v>M</c:v>
                </c:pt>
                <c:pt idx="51">
                  <c:v>A</c:v>
                </c:pt>
                <c:pt idx="52">
                  <c:v>M</c:v>
                </c:pt>
                <c:pt idx="53">
                  <c:v>J</c:v>
                </c:pt>
                <c:pt idx="54">
                  <c:v>J</c:v>
                </c:pt>
                <c:pt idx="55">
                  <c:v>A</c:v>
                </c:pt>
                <c:pt idx="56">
                  <c:v>S</c:v>
                </c:pt>
                <c:pt idx="57">
                  <c:v>O</c:v>
                </c:pt>
                <c:pt idx="58">
                  <c:v>N</c:v>
                </c:pt>
                <c:pt idx="59">
                  <c:v>D</c:v>
                </c:pt>
                <c:pt idx="60">
                  <c:v>'21</c:v>
                </c:pt>
                <c:pt idx="61">
                  <c:v>F</c:v>
                </c:pt>
                <c:pt idx="62">
                  <c:v>M</c:v>
                </c:pt>
                <c:pt idx="63">
                  <c:v>A</c:v>
                </c:pt>
                <c:pt idx="64">
                  <c:v>M</c:v>
                </c:pt>
                <c:pt idx="65">
                  <c:v>J</c:v>
                </c:pt>
                <c:pt idx="66">
                  <c:v>J</c:v>
                </c:pt>
                <c:pt idx="67">
                  <c:v>A</c:v>
                </c:pt>
                <c:pt idx="68">
                  <c:v>S</c:v>
                </c:pt>
                <c:pt idx="69">
                  <c:v>O</c:v>
                </c:pt>
                <c:pt idx="70">
                  <c:v>N</c:v>
                </c:pt>
                <c:pt idx="71">
                  <c:v>D</c:v>
                </c:pt>
                <c:pt idx="72">
                  <c:v>'22</c:v>
                </c:pt>
                <c:pt idx="73">
                  <c:v>F</c:v>
                </c:pt>
                <c:pt idx="74">
                  <c:v>M</c:v>
                </c:pt>
                <c:pt idx="75">
                  <c:v>A</c:v>
                </c:pt>
                <c:pt idx="76">
                  <c:v>M</c:v>
                </c:pt>
                <c:pt idx="77">
                  <c:v>J</c:v>
                </c:pt>
                <c:pt idx="78">
                  <c:v>J</c:v>
                </c:pt>
                <c:pt idx="79">
                  <c:v>A</c:v>
                </c:pt>
                <c:pt idx="80">
                  <c:v>S</c:v>
                </c:pt>
                <c:pt idx="81">
                  <c:v>O</c:v>
                </c:pt>
                <c:pt idx="82">
                  <c:v>N</c:v>
                </c:pt>
                <c:pt idx="83">
                  <c:v>D</c:v>
                </c:pt>
                <c:pt idx="84">
                  <c:v>'23</c:v>
                </c:pt>
              </c:strCache>
            </c:strRef>
          </c:cat>
          <c:val>
            <c:numRef>
              <c:f>Sheet1!$B$22:$B$106</c:f>
              <c:numCache>
                <c:formatCode>General</c:formatCode>
                <c:ptCount val="85"/>
                <c:pt idx="0">
                  <c:v>0.26</c:v>
                </c:pt>
                <c:pt idx="1">
                  <c:v>0.31</c:v>
                </c:pt>
                <c:pt idx="2">
                  <c:v>0.28999999999999998</c:v>
                </c:pt>
                <c:pt idx="3">
                  <c:v>0.23</c:v>
                </c:pt>
                <c:pt idx="4">
                  <c:v>0.27</c:v>
                </c:pt>
                <c:pt idx="5">
                  <c:v>0.27</c:v>
                </c:pt>
                <c:pt idx="6">
                  <c:v>0.3</c:v>
                </c:pt>
                <c:pt idx="7">
                  <c:v>0.3</c:v>
                </c:pt>
                <c:pt idx="8">
                  <c:v>0.28999999999999998</c:v>
                </c:pt>
                <c:pt idx="9">
                  <c:v>0.33</c:v>
                </c:pt>
                <c:pt idx="10">
                  <c:v>0.45</c:v>
                </c:pt>
                <c:pt idx="11">
                  <c:v>0.51</c:v>
                </c:pt>
                <c:pt idx="12">
                  <c:v>0.51</c:v>
                </c:pt>
                <c:pt idx="13">
                  <c:v>0.52</c:v>
                </c:pt>
                <c:pt idx="14">
                  <c:v>0.74</c:v>
                </c:pt>
                <c:pt idx="15">
                  <c:v>0.76</c:v>
                </c:pt>
                <c:pt idx="16">
                  <c:v>0.88</c:v>
                </c:pt>
                <c:pt idx="17">
                  <c:v>0.98</c:v>
                </c:pt>
                <c:pt idx="18">
                  <c:v>1.07</c:v>
                </c:pt>
                <c:pt idx="19">
                  <c:v>1.01</c:v>
                </c:pt>
                <c:pt idx="20">
                  <c:v>1.03</c:v>
                </c:pt>
                <c:pt idx="21">
                  <c:v>1.07</c:v>
                </c:pt>
                <c:pt idx="22">
                  <c:v>1.23</c:v>
                </c:pt>
                <c:pt idx="23">
                  <c:v>1.32</c:v>
                </c:pt>
                <c:pt idx="24">
                  <c:v>1.41</c:v>
                </c:pt>
                <c:pt idx="25">
                  <c:v>1.57</c:v>
                </c:pt>
                <c:pt idx="26">
                  <c:v>1.7</c:v>
                </c:pt>
                <c:pt idx="27">
                  <c:v>1.76</c:v>
                </c:pt>
                <c:pt idx="28">
                  <c:v>1.86</c:v>
                </c:pt>
                <c:pt idx="29">
                  <c:v>1.9</c:v>
                </c:pt>
                <c:pt idx="30">
                  <c:v>1.96</c:v>
                </c:pt>
                <c:pt idx="31">
                  <c:v>2.0299999999999998</c:v>
                </c:pt>
                <c:pt idx="32">
                  <c:v>2.13</c:v>
                </c:pt>
                <c:pt idx="33">
                  <c:v>2.25</c:v>
                </c:pt>
                <c:pt idx="34">
                  <c:v>2.33</c:v>
                </c:pt>
                <c:pt idx="35">
                  <c:v>2.37</c:v>
                </c:pt>
                <c:pt idx="36">
                  <c:v>2.37</c:v>
                </c:pt>
                <c:pt idx="37">
                  <c:v>2.39</c:v>
                </c:pt>
                <c:pt idx="38">
                  <c:v>2.4</c:v>
                </c:pt>
                <c:pt idx="39">
                  <c:v>2.38</c:v>
                </c:pt>
                <c:pt idx="40">
                  <c:v>2.35</c:v>
                </c:pt>
                <c:pt idx="41">
                  <c:v>2.17</c:v>
                </c:pt>
                <c:pt idx="42">
                  <c:v>2.1</c:v>
                </c:pt>
                <c:pt idx="43">
                  <c:v>1.95</c:v>
                </c:pt>
                <c:pt idx="44">
                  <c:v>1.89</c:v>
                </c:pt>
                <c:pt idx="45">
                  <c:v>1.65</c:v>
                </c:pt>
                <c:pt idx="46">
                  <c:v>1.54</c:v>
                </c:pt>
                <c:pt idx="47">
                  <c:v>1.54</c:v>
                </c:pt>
                <c:pt idx="48">
                  <c:v>1.5223809523809499</c:v>
                </c:pt>
                <c:pt idx="49">
                  <c:v>1.52</c:v>
                </c:pt>
                <c:pt idx="50">
                  <c:v>0.28999999999999998</c:v>
                </c:pt>
                <c:pt idx="51">
                  <c:v>0.14000000000000001</c:v>
                </c:pt>
                <c:pt idx="52">
                  <c:v>0.13</c:v>
                </c:pt>
                <c:pt idx="53">
                  <c:v>0.16</c:v>
                </c:pt>
                <c:pt idx="54">
                  <c:v>0.13</c:v>
                </c:pt>
                <c:pt idx="55">
                  <c:v>0.1</c:v>
                </c:pt>
                <c:pt idx="56">
                  <c:v>0.11</c:v>
                </c:pt>
                <c:pt idx="57">
                  <c:v>0.1</c:v>
                </c:pt>
                <c:pt idx="58">
                  <c:v>0.09</c:v>
                </c:pt>
                <c:pt idx="59">
                  <c:v>0.08</c:v>
                </c:pt>
                <c:pt idx="60">
                  <c:v>0.08</c:v>
                </c:pt>
                <c:pt idx="61">
                  <c:v>0.04</c:v>
                </c:pt>
                <c:pt idx="62">
                  <c:v>0.03</c:v>
                </c:pt>
                <c:pt idx="63">
                  <c:v>0.02</c:v>
                </c:pt>
                <c:pt idx="64">
                  <c:v>0.02</c:v>
                </c:pt>
                <c:pt idx="65">
                  <c:v>0.04</c:v>
                </c:pt>
                <c:pt idx="66">
                  <c:v>0.05</c:v>
                </c:pt>
                <c:pt idx="67">
                  <c:v>0.06</c:v>
                </c:pt>
                <c:pt idx="68">
                  <c:v>0.04</c:v>
                </c:pt>
                <c:pt idx="69">
                  <c:v>0.05</c:v>
                </c:pt>
                <c:pt idx="70">
                  <c:v>0.05</c:v>
                </c:pt>
                <c:pt idx="71">
                  <c:v>0.06</c:v>
                </c:pt>
                <c:pt idx="72">
                  <c:v>0.15</c:v>
                </c:pt>
                <c:pt idx="73">
                  <c:v>0.33</c:v>
                </c:pt>
                <c:pt idx="74">
                  <c:v>0.44</c:v>
                </c:pt>
                <c:pt idx="75">
                  <c:v>0.76</c:v>
                </c:pt>
                <c:pt idx="76">
                  <c:v>0.98</c:v>
                </c:pt>
                <c:pt idx="77">
                  <c:v>1.49</c:v>
                </c:pt>
                <c:pt idx="78">
                  <c:v>2.23</c:v>
                </c:pt>
                <c:pt idx="79">
                  <c:v>2.63</c:v>
                </c:pt>
                <c:pt idx="80">
                  <c:v>3.13</c:v>
                </c:pt>
                <c:pt idx="81">
                  <c:v>3.72</c:v>
                </c:pt>
                <c:pt idx="82">
                  <c:v>4.1500000000000004</c:v>
                </c:pt>
                <c:pt idx="83">
                  <c:v>4.25</c:v>
                </c:pt>
                <c:pt idx="84">
                  <c:v>4.53</c:v>
                </c:pt>
              </c:numCache>
            </c:numRef>
          </c:val>
          <c:smooth val="0"/>
          <c:extLst>
            <c:ext xmlns:c16="http://schemas.microsoft.com/office/drawing/2014/chart" uri="{C3380CC4-5D6E-409C-BE32-E72D297353CC}">
              <c16:uniqueId val="{00000000-299D-4182-A10A-2A4045AD0854}"/>
            </c:ext>
          </c:extLst>
        </c:ser>
        <c:ser>
          <c:idx val="1"/>
          <c:order val="1"/>
          <c:tx>
            <c:strRef>
              <c:f>Sheet1!$C$21</c:f>
              <c:strCache>
                <c:ptCount val="1"/>
                <c:pt idx="0">
                  <c:v>Interest Rates: U.S. Treasuries - 10 years - Constant maturity; investment basis, (%, NSA) for United States</c:v>
                </c:pt>
              </c:strCache>
            </c:strRef>
          </c:tx>
          <c:spPr>
            <a:ln w="38100">
              <a:solidFill>
                <a:srgbClr val="F58025"/>
              </a:solidFill>
              <a:prstDash val="solid"/>
            </a:ln>
          </c:spPr>
          <c:marker>
            <c:symbol val="none"/>
          </c:marker>
          <c:cat>
            <c:strRef>
              <c:f>Sheet1!$A$22:$A$106</c:f>
              <c:strCache>
                <c:ptCount val="85"/>
                <c:pt idx="0">
                  <c:v>'16</c:v>
                </c:pt>
                <c:pt idx="1">
                  <c:v>F</c:v>
                </c:pt>
                <c:pt idx="2">
                  <c:v>M</c:v>
                </c:pt>
                <c:pt idx="3">
                  <c:v>A</c:v>
                </c:pt>
                <c:pt idx="4">
                  <c:v>M</c:v>
                </c:pt>
                <c:pt idx="5">
                  <c:v>J</c:v>
                </c:pt>
                <c:pt idx="6">
                  <c:v>J</c:v>
                </c:pt>
                <c:pt idx="7">
                  <c:v>A</c:v>
                </c:pt>
                <c:pt idx="8">
                  <c:v>S</c:v>
                </c:pt>
                <c:pt idx="9">
                  <c:v>O</c:v>
                </c:pt>
                <c:pt idx="10">
                  <c:v>N</c:v>
                </c:pt>
                <c:pt idx="11">
                  <c:v>D</c:v>
                </c:pt>
                <c:pt idx="12">
                  <c:v>'17</c:v>
                </c:pt>
                <c:pt idx="13">
                  <c:v>F</c:v>
                </c:pt>
                <c:pt idx="14">
                  <c:v>M</c:v>
                </c:pt>
                <c:pt idx="15">
                  <c:v>A</c:v>
                </c:pt>
                <c:pt idx="16">
                  <c:v>M</c:v>
                </c:pt>
                <c:pt idx="17">
                  <c:v>J</c:v>
                </c:pt>
                <c:pt idx="18">
                  <c:v>J</c:v>
                </c:pt>
                <c:pt idx="19">
                  <c:v>A</c:v>
                </c:pt>
                <c:pt idx="20">
                  <c:v>S</c:v>
                </c:pt>
                <c:pt idx="21">
                  <c:v>O</c:v>
                </c:pt>
                <c:pt idx="22">
                  <c:v>N</c:v>
                </c:pt>
                <c:pt idx="23">
                  <c:v>D</c:v>
                </c:pt>
                <c:pt idx="24">
                  <c:v>'18</c:v>
                </c:pt>
                <c:pt idx="25">
                  <c:v>F</c:v>
                </c:pt>
                <c:pt idx="26">
                  <c:v>M</c:v>
                </c:pt>
                <c:pt idx="27">
                  <c:v>A</c:v>
                </c:pt>
                <c:pt idx="28">
                  <c:v>M</c:v>
                </c:pt>
                <c:pt idx="29">
                  <c:v>J</c:v>
                </c:pt>
                <c:pt idx="30">
                  <c:v>J</c:v>
                </c:pt>
                <c:pt idx="31">
                  <c:v>A</c:v>
                </c:pt>
                <c:pt idx="32">
                  <c:v>S</c:v>
                </c:pt>
                <c:pt idx="33">
                  <c:v>O</c:v>
                </c:pt>
                <c:pt idx="34">
                  <c:v>N</c:v>
                </c:pt>
                <c:pt idx="35">
                  <c:v>D</c:v>
                </c:pt>
                <c:pt idx="36">
                  <c:v>'19</c:v>
                </c:pt>
                <c:pt idx="37">
                  <c:v>F</c:v>
                </c:pt>
                <c:pt idx="38">
                  <c:v>M</c:v>
                </c:pt>
                <c:pt idx="39">
                  <c:v>A</c:v>
                </c:pt>
                <c:pt idx="40">
                  <c:v>M</c:v>
                </c:pt>
                <c:pt idx="41">
                  <c:v>J</c:v>
                </c:pt>
                <c:pt idx="42">
                  <c:v>J</c:v>
                </c:pt>
                <c:pt idx="43">
                  <c:v>A</c:v>
                </c:pt>
                <c:pt idx="44">
                  <c:v>S</c:v>
                </c:pt>
                <c:pt idx="45">
                  <c:v>O</c:v>
                </c:pt>
                <c:pt idx="46">
                  <c:v>N</c:v>
                </c:pt>
                <c:pt idx="47">
                  <c:v>D</c:v>
                </c:pt>
                <c:pt idx="48">
                  <c:v>'20</c:v>
                </c:pt>
                <c:pt idx="49">
                  <c:v>F</c:v>
                </c:pt>
                <c:pt idx="50">
                  <c:v>M</c:v>
                </c:pt>
                <c:pt idx="51">
                  <c:v>A</c:v>
                </c:pt>
                <c:pt idx="52">
                  <c:v>M</c:v>
                </c:pt>
                <c:pt idx="53">
                  <c:v>J</c:v>
                </c:pt>
                <c:pt idx="54">
                  <c:v>J</c:v>
                </c:pt>
                <c:pt idx="55">
                  <c:v>A</c:v>
                </c:pt>
                <c:pt idx="56">
                  <c:v>S</c:v>
                </c:pt>
                <c:pt idx="57">
                  <c:v>O</c:v>
                </c:pt>
                <c:pt idx="58">
                  <c:v>N</c:v>
                </c:pt>
                <c:pt idx="59">
                  <c:v>D</c:v>
                </c:pt>
                <c:pt idx="60">
                  <c:v>'21</c:v>
                </c:pt>
                <c:pt idx="61">
                  <c:v>F</c:v>
                </c:pt>
                <c:pt idx="62">
                  <c:v>M</c:v>
                </c:pt>
                <c:pt idx="63">
                  <c:v>A</c:v>
                </c:pt>
                <c:pt idx="64">
                  <c:v>M</c:v>
                </c:pt>
                <c:pt idx="65">
                  <c:v>J</c:v>
                </c:pt>
                <c:pt idx="66">
                  <c:v>J</c:v>
                </c:pt>
                <c:pt idx="67">
                  <c:v>A</c:v>
                </c:pt>
                <c:pt idx="68">
                  <c:v>S</c:v>
                </c:pt>
                <c:pt idx="69">
                  <c:v>O</c:v>
                </c:pt>
                <c:pt idx="70">
                  <c:v>N</c:v>
                </c:pt>
                <c:pt idx="71">
                  <c:v>D</c:v>
                </c:pt>
                <c:pt idx="72">
                  <c:v>'22</c:v>
                </c:pt>
                <c:pt idx="73">
                  <c:v>F</c:v>
                </c:pt>
                <c:pt idx="74">
                  <c:v>M</c:v>
                </c:pt>
                <c:pt idx="75">
                  <c:v>A</c:v>
                </c:pt>
                <c:pt idx="76">
                  <c:v>M</c:v>
                </c:pt>
                <c:pt idx="77">
                  <c:v>J</c:v>
                </c:pt>
                <c:pt idx="78">
                  <c:v>J</c:v>
                </c:pt>
                <c:pt idx="79">
                  <c:v>A</c:v>
                </c:pt>
                <c:pt idx="80">
                  <c:v>S</c:v>
                </c:pt>
                <c:pt idx="81">
                  <c:v>O</c:v>
                </c:pt>
                <c:pt idx="82">
                  <c:v>N</c:v>
                </c:pt>
                <c:pt idx="83">
                  <c:v>D</c:v>
                </c:pt>
                <c:pt idx="84">
                  <c:v>'23</c:v>
                </c:pt>
              </c:strCache>
            </c:strRef>
          </c:cat>
          <c:val>
            <c:numRef>
              <c:f>Sheet1!$C$22:$C$106</c:f>
              <c:numCache>
                <c:formatCode>General</c:formatCode>
                <c:ptCount val="85"/>
                <c:pt idx="0">
                  <c:v>2.09</c:v>
                </c:pt>
                <c:pt idx="1">
                  <c:v>1.78</c:v>
                </c:pt>
                <c:pt idx="2">
                  <c:v>1.89</c:v>
                </c:pt>
                <c:pt idx="3">
                  <c:v>1.81</c:v>
                </c:pt>
                <c:pt idx="4">
                  <c:v>1.81</c:v>
                </c:pt>
                <c:pt idx="5">
                  <c:v>1.64</c:v>
                </c:pt>
                <c:pt idx="6">
                  <c:v>1.5</c:v>
                </c:pt>
                <c:pt idx="7">
                  <c:v>1.56</c:v>
                </c:pt>
                <c:pt idx="8">
                  <c:v>1.63</c:v>
                </c:pt>
                <c:pt idx="9">
                  <c:v>1.76</c:v>
                </c:pt>
                <c:pt idx="10">
                  <c:v>2.14</c:v>
                </c:pt>
                <c:pt idx="11">
                  <c:v>2.4900000000000002</c:v>
                </c:pt>
                <c:pt idx="12">
                  <c:v>2.4300000000000002</c:v>
                </c:pt>
                <c:pt idx="13">
                  <c:v>2.42</c:v>
                </c:pt>
                <c:pt idx="14">
                  <c:v>2.48</c:v>
                </c:pt>
                <c:pt idx="15">
                  <c:v>2.2999999999999998</c:v>
                </c:pt>
                <c:pt idx="16">
                  <c:v>2.31</c:v>
                </c:pt>
                <c:pt idx="17">
                  <c:v>2.19</c:v>
                </c:pt>
                <c:pt idx="18">
                  <c:v>2.3199999999999998</c:v>
                </c:pt>
                <c:pt idx="19">
                  <c:v>2.21</c:v>
                </c:pt>
                <c:pt idx="20">
                  <c:v>2.19</c:v>
                </c:pt>
                <c:pt idx="21">
                  <c:v>2.36</c:v>
                </c:pt>
                <c:pt idx="22">
                  <c:v>2.35</c:v>
                </c:pt>
                <c:pt idx="23">
                  <c:v>2.4</c:v>
                </c:pt>
                <c:pt idx="24">
                  <c:v>2.58</c:v>
                </c:pt>
                <c:pt idx="25">
                  <c:v>2.86</c:v>
                </c:pt>
                <c:pt idx="26">
                  <c:v>2.84</c:v>
                </c:pt>
                <c:pt idx="27">
                  <c:v>2.87</c:v>
                </c:pt>
                <c:pt idx="28">
                  <c:v>2.98</c:v>
                </c:pt>
                <c:pt idx="29">
                  <c:v>2.91</c:v>
                </c:pt>
                <c:pt idx="30">
                  <c:v>2.89</c:v>
                </c:pt>
                <c:pt idx="31">
                  <c:v>2.89</c:v>
                </c:pt>
                <c:pt idx="32">
                  <c:v>3</c:v>
                </c:pt>
                <c:pt idx="33">
                  <c:v>3.15</c:v>
                </c:pt>
                <c:pt idx="34">
                  <c:v>3.12</c:v>
                </c:pt>
                <c:pt idx="35">
                  <c:v>2.83</c:v>
                </c:pt>
                <c:pt idx="36">
                  <c:v>2.71</c:v>
                </c:pt>
                <c:pt idx="37">
                  <c:v>2.68</c:v>
                </c:pt>
                <c:pt idx="38">
                  <c:v>2.57</c:v>
                </c:pt>
                <c:pt idx="39">
                  <c:v>2.5299999999999998</c:v>
                </c:pt>
                <c:pt idx="40">
                  <c:v>2.4</c:v>
                </c:pt>
                <c:pt idx="41">
                  <c:v>2.0699999999999998</c:v>
                </c:pt>
                <c:pt idx="42">
                  <c:v>2.06</c:v>
                </c:pt>
                <c:pt idx="43">
                  <c:v>1.63</c:v>
                </c:pt>
                <c:pt idx="44">
                  <c:v>1.7</c:v>
                </c:pt>
                <c:pt idx="45">
                  <c:v>1.71</c:v>
                </c:pt>
                <c:pt idx="46">
                  <c:v>1.81</c:v>
                </c:pt>
                <c:pt idx="47">
                  <c:v>1.86</c:v>
                </c:pt>
                <c:pt idx="48">
                  <c:v>1.75761904535086</c:v>
                </c:pt>
                <c:pt idx="49">
                  <c:v>1.5</c:v>
                </c:pt>
                <c:pt idx="50">
                  <c:v>0.87</c:v>
                </c:pt>
                <c:pt idx="51">
                  <c:v>0.66</c:v>
                </c:pt>
                <c:pt idx="52">
                  <c:v>0.67</c:v>
                </c:pt>
                <c:pt idx="53">
                  <c:v>0.73</c:v>
                </c:pt>
                <c:pt idx="54">
                  <c:v>0.62</c:v>
                </c:pt>
                <c:pt idx="55">
                  <c:v>0.65</c:v>
                </c:pt>
                <c:pt idx="56">
                  <c:v>0.68</c:v>
                </c:pt>
                <c:pt idx="57">
                  <c:v>0.79</c:v>
                </c:pt>
                <c:pt idx="58">
                  <c:v>0.87</c:v>
                </c:pt>
                <c:pt idx="59">
                  <c:v>0.93</c:v>
                </c:pt>
                <c:pt idx="60">
                  <c:v>1.08</c:v>
                </c:pt>
                <c:pt idx="61">
                  <c:v>1.26</c:v>
                </c:pt>
                <c:pt idx="62">
                  <c:v>1.61</c:v>
                </c:pt>
                <c:pt idx="63">
                  <c:v>1.64</c:v>
                </c:pt>
                <c:pt idx="64">
                  <c:v>1.62</c:v>
                </c:pt>
                <c:pt idx="65">
                  <c:v>1.52</c:v>
                </c:pt>
                <c:pt idx="66">
                  <c:v>1.32</c:v>
                </c:pt>
                <c:pt idx="67">
                  <c:v>1.28</c:v>
                </c:pt>
                <c:pt idx="68">
                  <c:v>1.37</c:v>
                </c:pt>
                <c:pt idx="69">
                  <c:v>1.58</c:v>
                </c:pt>
                <c:pt idx="70">
                  <c:v>1.57</c:v>
                </c:pt>
                <c:pt idx="71">
                  <c:v>1.47</c:v>
                </c:pt>
                <c:pt idx="72">
                  <c:v>1.76</c:v>
                </c:pt>
                <c:pt idx="73">
                  <c:v>1.93</c:v>
                </c:pt>
                <c:pt idx="74">
                  <c:v>2.13</c:v>
                </c:pt>
                <c:pt idx="75">
                  <c:v>2.75</c:v>
                </c:pt>
                <c:pt idx="76">
                  <c:v>2.9</c:v>
                </c:pt>
                <c:pt idx="77">
                  <c:v>3.14</c:v>
                </c:pt>
                <c:pt idx="78">
                  <c:v>2.9</c:v>
                </c:pt>
                <c:pt idx="79">
                  <c:v>2.9</c:v>
                </c:pt>
                <c:pt idx="80">
                  <c:v>3.52</c:v>
                </c:pt>
                <c:pt idx="81">
                  <c:v>3.98</c:v>
                </c:pt>
                <c:pt idx="82">
                  <c:v>3.89</c:v>
                </c:pt>
                <c:pt idx="83">
                  <c:v>3.6</c:v>
                </c:pt>
                <c:pt idx="84">
                  <c:v>3.53</c:v>
                </c:pt>
              </c:numCache>
            </c:numRef>
          </c:val>
          <c:smooth val="0"/>
          <c:extLst>
            <c:ext xmlns:c16="http://schemas.microsoft.com/office/drawing/2014/chart" uri="{C3380CC4-5D6E-409C-BE32-E72D297353CC}">
              <c16:uniqueId val="{00000001-299D-4182-A10A-2A4045AD0854}"/>
            </c:ext>
          </c:extLst>
        </c:ser>
        <c:dLbls>
          <c:showLegendKey val="0"/>
          <c:showVal val="0"/>
          <c:showCatName val="0"/>
          <c:showSerName val="0"/>
          <c:showPercent val="0"/>
          <c:showBubbleSize val="0"/>
        </c:dLbls>
        <c:smooth val="0"/>
        <c:axId val="769447008"/>
        <c:axId val="769453672"/>
      </c:lineChart>
      <c:catAx>
        <c:axId val="769447008"/>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69453672"/>
        <c:crossesAt val="0"/>
        <c:auto val="1"/>
        <c:lblAlgn val="ctr"/>
        <c:lblOffset val="100"/>
        <c:tickLblSkip val="12"/>
        <c:tickMarkSkip val="1"/>
        <c:noMultiLvlLbl val="0"/>
      </c:catAx>
      <c:valAx>
        <c:axId val="769453672"/>
        <c:scaling>
          <c:orientation val="minMax"/>
          <c:max val="5"/>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69447008"/>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82474421236267E-2"/>
          <c:y val="2.8093337583418962E-2"/>
          <c:w val="0.94278030553067094"/>
          <c:h val="0.89767884492498051"/>
        </c:manualLayout>
      </c:layout>
      <c:lineChart>
        <c:grouping val="standard"/>
        <c:varyColors val="0"/>
        <c:ser>
          <c:idx val="0"/>
          <c:order val="0"/>
          <c:spPr>
            <a:ln w="38100">
              <a:solidFill>
                <a:srgbClr val="0069AA"/>
              </a:solidFill>
            </a:ln>
          </c:spPr>
          <c:marker>
            <c:symbol val="none"/>
          </c:marker>
          <c:cat>
            <c:strRef>
              <c:f>Sheet1!$A$34:$A$237</c:f>
              <c:strCache>
                <c:ptCount val="193"/>
                <c:pt idx="0">
                  <c:v>'06</c:v>
                </c:pt>
                <c:pt idx="12">
                  <c:v>'07</c:v>
                </c:pt>
                <c:pt idx="24">
                  <c:v>'08</c:v>
                </c:pt>
                <c:pt idx="36">
                  <c:v>'09</c:v>
                </c:pt>
                <c:pt idx="48">
                  <c:v>'10</c:v>
                </c:pt>
                <c:pt idx="60">
                  <c:v>'11</c:v>
                </c:pt>
                <c:pt idx="72">
                  <c:v>'12</c:v>
                </c:pt>
                <c:pt idx="84">
                  <c:v>'13</c:v>
                </c:pt>
                <c:pt idx="96">
                  <c:v>'14</c:v>
                </c:pt>
                <c:pt idx="108">
                  <c:v>'15</c:v>
                </c:pt>
                <c:pt idx="120">
                  <c:v>'16</c:v>
                </c:pt>
                <c:pt idx="132">
                  <c:v>'17</c:v>
                </c:pt>
                <c:pt idx="144">
                  <c:v>'18</c:v>
                </c:pt>
                <c:pt idx="156">
                  <c:v>'19</c:v>
                </c:pt>
                <c:pt idx="168">
                  <c:v>'20</c:v>
                </c:pt>
                <c:pt idx="180">
                  <c:v>'21</c:v>
                </c:pt>
                <c:pt idx="192">
                  <c:v>'22</c:v>
                </c:pt>
              </c:strCache>
            </c:strRef>
          </c:cat>
          <c:val>
            <c:numRef>
              <c:f>Sheet1!$B$34:$B$237</c:f>
              <c:numCache>
                <c:formatCode>General</c:formatCode>
                <c:ptCount val="204"/>
                <c:pt idx="0">
                  <c:v>2.4045454545454601</c:v>
                </c:pt>
                <c:pt idx="1">
                  <c:v>2.4470000000000001</c:v>
                </c:pt>
                <c:pt idx="2">
                  <c:v>2.4286956521739098</c:v>
                </c:pt>
                <c:pt idx="3">
                  <c:v>2.5190000000000001</c:v>
                </c:pt>
                <c:pt idx="4">
                  <c:v>2.6326086956521699</c:v>
                </c:pt>
                <c:pt idx="5">
                  <c:v>2.5381818181818199</c:v>
                </c:pt>
                <c:pt idx="6">
                  <c:v>2.5761904761904799</c:v>
                </c:pt>
                <c:pt idx="7">
                  <c:v>2.6165217391304401</c:v>
                </c:pt>
                <c:pt idx="8">
                  <c:v>2.5107142857142901</c:v>
                </c:pt>
                <c:pt idx="9">
                  <c:v>2.45954545454545</c:v>
                </c:pt>
                <c:pt idx="10">
                  <c:v>2.4304545454545501</c:v>
                </c:pt>
                <c:pt idx="11">
                  <c:v>2.3761904761904802</c:v>
                </c:pt>
                <c:pt idx="12">
                  <c:v>2.3621739130434798</c:v>
                </c:pt>
                <c:pt idx="13">
                  <c:v>2.3534999999999999</c:v>
                </c:pt>
                <c:pt idx="14">
                  <c:v>2.33363636363636</c:v>
                </c:pt>
                <c:pt idx="15">
                  <c:v>2.3990476190476202</c:v>
                </c:pt>
                <c:pt idx="16">
                  <c:v>2.3676086956521698</c:v>
                </c:pt>
                <c:pt idx="17">
                  <c:v>2.4514285714285702</c:v>
                </c:pt>
                <c:pt idx="18">
                  <c:v>2.4449999999999998</c:v>
                </c:pt>
                <c:pt idx="19">
                  <c:v>2.4291304347826101</c:v>
                </c:pt>
                <c:pt idx="20">
                  <c:v>2.4700000000000002</c:v>
                </c:pt>
                <c:pt idx="21">
                  <c:v>2.4604347826086999</c:v>
                </c:pt>
                <c:pt idx="22">
                  <c:v>2.4472727272727299</c:v>
                </c:pt>
                <c:pt idx="23">
                  <c:v>2.4021428571428598</c:v>
                </c:pt>
                <c:pt idx="24">
                  <c:v>2.4265217391304401</c:v>
                </c:pt>
                <c:pt idx="25">
                  <c:v>2.5321428571428601</c:v>
                </c:pt>
                <c:pt idx="26">
                  <c:v>2.5773809523809499</c:v>
                </c:pt>
                <c:pt idx="27">
                  <c:v>2.39954545454545</c:v>
                </c:pt>
                <c:pt idx="28">
                  <c:v>2.4827272727272698</c:v>
                </c:pt>
                <c:pt idx="29">
                  <c:v>2.4257142857142902</c:v>
                </c:pt>
                <c:pt idx="30">
                  <c:v>2.4145652173913001</c:v>
                </c:pt>
                <c:pt idx="31">
                  <c:v>2.4252380952380999</c:v>
                </c:pt>
                <c:pt idx="32">
                  <c:v>2.3438636363636398</c:v>
                </c:pt>
                <c:pt idx="33">
                  <c:v>2.1330434782608698</c:v>
                </c:pt>
                <c:pt idx="34">
                  <c:v>2.7012499999999999</c:v>
                </c:pt>
                <c:pt idx="35">
                  <c:v>0.72413043478262895</c:v>
                </c:pt>
                <c:pt idx="36">
                  <c:v>1.16545454545455</c:v>
                </c:pt>
                <c:pt idx="37">
                  <c:v>1.659</c:v>
                </c:pt>
                <c:pt idx="38">
                  <c:v>1.63227272727273</c:v>
                </c:pt>
                <c:pt idx="39">
                  <c:v>1.9670454545454501</c:v>
                </c:pt>
                <c:pt idx="40">
                  <c:v>2.0985714285714301</c:v>
                </c:pt>
                <c:pt idx="41">
                  <c:v>2.1931818181818201</c:v>
                </c:pt>
                <c:pt idx="42">
                  <c:v>2.1815217391304298</c:v>
                </c:pt>
                <c:pt idx="43">
                  <c:v>2.3452380952380998</c:v>
                </c:pt>
                <c:pt idx="44">
                  <c:v>2.1813636363636402</c:v>
                </c:pt>
                <c:pt idx="45">
                  <c:v>2.3056818181818199</c:v>
                </c:pt>
                <c:pt idx="46">
                  <c:v>2.5057142857142898</c:v>
                </c:pt>
                <c:pt idx="47">
                  <c:v>2.5449999999999999</c:v>
                </c:pt>
                <c:pt idx="48">
                  <c:v>2.6488095238095202</c:v>
                </c:pt>
                <c:pt idx="49">
                  <c:v>2.5922499999999999</c:v>
                </c:pt>
                <c:pt idx="50">
                  <c:v>2.56652173913043</c:v>
                </c:pt>
                <c:pt idx="51">
                  <c:v>2.7309090909090901</c:v>
                </c:pt>
                <c:pt idx="52">
                  <c:v>2.4469047619047699</c:v>
                </c:pt>
                <c:pt idx="53">
                  <c:v>2.24272727272727</c:v>
                </c:pt>
                <c:pt idx="54">
                  <c:v>2.1120454545454499</c:v>
                </c:pt>
                <c:pt idx="55">
                  <c:v>2.0172727272727302</c:v>
                </c:pt>
                <c:pt idx="56">
                  <c:v>2.1893181818181802</c:v>
                </c:pt>
                <c:pt idx="57">
                  <c:v>2.51857142857143</c:v>
                </c:pt>
                <c:pt idx="58">
                  <c:v>2.6354545454545502</c:v>
                </c:pt>
                <c:pt idx="59">
                  <c:v>2.7656521739130402</c:v>
                </c:pt>
                <c:pt idx="60">
                  <c:v>2.74</c:v>
                </c:pt>
                <c:pt idx="61">
                  <c:v>2.6632500000000001</c:v>
                </c:pt>
                <c:pt idx="62">
                  <c:v>2.6991304347826102</c:v>
                </c:pt>
                <c:pt idx="63">
                  <c:v>2.8726190476190498</c:v>
                </c:pt>
                <c:pt idx="64">
                  <c:v>2.5984090909090898</c:v>
                </c:pt>
                <c:pt idx="65">
                  <c:v>2.5381818181818199</c:v>
                </c:pt>
                <c:pt idx="66">
                  <c:v>2.7304761904761898</c:v>
                </c:pt>
                <c:pt idx="67">
                  <c:v>2.56652173913043</c:v>
                </c:pt>
                <c:pt idx="68">
                  <c:v>2.1838636363636401</c:v>
                </c:pt>
                <c:pt idx="69">
                  <c:v>2.2366666666666699</c:v>
                </c:pt>
                <c:pt idx="70">
                  <c:v>2.2602272727272701</c:v>
                </c:pt>
                <c:pt idx="71">
                  <c:v>2.35386363636364</c:v>
                </c:pt>
                <c:pt idx="72">
                  <c:v>2.38909090909091</c:v>
                </c:pt>
                <c:pt idx="73">
                  <c:v>2.5011904761904802</c:v>
                </c:pt>
                <c:pt idx="74">
                  <c:v>2.5822727272727302</c:v>
                </c:pt>
                <c:pt idx="75">
                  <c:v>2.5809523809523802</c:v>
                </c:pt>
                <c:pt idx="76">
                  <c:v>2.4069565217391302</c:v>
                </c:pt>
                <c:pt idx="77">
                  <c:v>2.4866666666666699</c:v>
                </c:pt>
                <c:pt idx="78">
                  <c:v>2.48931818181818</c:v>
                </c:pt>
                <c:pt idx="79">
                  <c:v>2.6217391304347801</c:v>
                </c:pt>
                <c:pt idx="80">
                  <c:v>2.7244999999999999</c:v>
                </c:pt>
                <c:pt idx="81">
                  <c:v>2.8186956521739099</c:v>
                </c:pt>
                <c:pt idx="82">
                  <c:v>2.8040909090909101</c:v>
                </c:pt>
                <c:pt idx="83">
                  <c:v>2.85666666666667</c:v>
                </c:pt>
                <c:pt idx="84">
                  <c:v>2.8560869565217399</c:v>
                </c:pt>
                <c:pt idx="85">
                  <c:v>2.8767499999999999</c:v>
                </c:pt>
                <c:pt idx="86">
                  <c:v>2.83642857142857</c:v>
                </c:pt>
                <c:pt idx="87">
                  <c:v>2.7322727272727199</c:v>
                </c:pt>
                <c:pt idx="88">
                  <c:v>2.58586956521739</c:v>
                </c:pt>
                <c:pt idx="89">
                  <c:v>2.3039999999999998</c:v>
                </c:pt>
                <c:pt idx="90">
                  <c:v>2.38130434782608</c:v>
                </c:pt>
                <c:pt idx="91">
                  <c:v>2.5159090909090902</c:v>
                </c:pt>
                <c:pt idx="92">
                  <c:v>2.5190476190476199</c:v>
                </c:pt>
                <c:pt idx="93">
                  <c:v>2.5982608695652201</c:v>
                </c:pt>
                <c:pt idx="94">
                  <c:v>2.5885714285714299</c:v>
                </c:pt>
                <c:pt idx="95">
                  <c:v>2.6590909090909101</c:v>
                </c:pt>
                <c:pt idx="96">
                  <c:v>2.7219565217391302</c:v>
                </c:pt>
                <c:pt idx="97">
                  <c:v>2.5419999999999998</c:v>
                </c:pt>
                <c:pt idx="98">
                  <c:v>2.5580952380952402</c:v>
                </c:pt>
                <c:pt idx="99">
                  <c:v>2.51318181818182</c:v>
                </c:pt>
                <c:pt idx="100">
                  <c:v>2.4472727272727299</c:v>
                </c:pt>
                <c:pt idx="101">
                  <c:v>2.4876190476190501</c:v>
                </c:pt>
                <c:pt idx="102">
                  <c:v>2.5534782608695701</c:v>
                </c:pt>
                <c:pt idx="103">
                  <c:v>2.55095238095238</c:v>
                </c:pt>
                <c:pt idx="104">
                  <c:v>2.4718181818181799</c:v>
                </c:pt>
                <c:pt idx="105">
                  <c:v>2.3610869565217301</c:v>
                </c:pt>
                <c:pt idx="106">
                  <c:v>2.2785000000000002</c:v>
                </c:pt>
                <c:pt idx="107">
                  <c:v>2.1178260869565202</c:v>
                </c:pt>
                <c:pt idx="108">
                  <c:v>2.0097727272727299</c:v>
                </c:pt>
                <c:pt idx="109">
                  <c:v>2.0682499999999999</c:v>
                </c:pt>
                <c:pt idx="110">
                  <c:v>2.0463636363636399</c:v>
                </c:pt>
                <c:pt idx="111">
                  <c:v>2.0986363636363601</c:v>
                </c:pt>
                <c:pt idx="112">
                  <c:v>2.0904761904761902</c:v>
                </c:pt>
                <c:pt idx="113">
                  <c:v>2.09909090909091</c:v>
                </c:pt>
                <c:pt idx="114">
                  <c:v>2.1480434782608699</c:v>
                </c:pt>
                <c:pt idx="115">
                  <c:v>1.9933333333333301</c:v>
                </c:pt>
                <c:pt idx="116">
                  <c:v>1.8906818181818199</c:v>
                </c:pt>
                <c:pt idx="117">
                  <c:v>1.82454545454545</c:v>
                </c:pt>
                <c:pt idx="118">
                  <c:v>1.8745238095238099</c:v>
                </c:pt>
                <c:pt idx="119">
                  <c:v>1.79108695652174</c:v>
                </c:pt>
                <c:pt idx="120">
                  <c:v>1.65333333333333</c:v>
                </c:pt>
                <c:pt idx="121">
                  <c:v>1.52857142857143</c:v>
                </c:pt>
                <c:pt idx="122">
                  <c:v>1.6956521739130399</c:v>
                </c:pt>
                <c:pt idx="123">
                  <c:v>1.7476190476190501</c:v>
                </c:pt>
                <c:pt idx="124">
                  <c:v>1.66636363636364</c:v>
                </c:pt>
                <c:pt idx="125">
                  <c:v>1.50409090909091</c:v>
                </c:pt>
                <c:pt idx="126">
                  <c:v>1.53666666666667</c:v>
                </c:pt>
                <c:pt idx="127">
                  <c:v>1.63304347826087</c:v>
                </c:pt>
                <c:pt idx="128">
                  <c:v>1.6797727272727301</c:v>
                </c:pt>
                <c:pt idx="129">
                  <c:v>1.79976190476191</c:v>
                </c:pt>
                <c:pt idx="130">
                  <c:v>1.9888636363636401</c:v>
                </c:pt>
                <c:pt idx="131">
                  <c:v>2.0622727272727301</c:v>
                </c:pt>
                <c:pt idx="132">
                  <c:v>2.1338636363636398</c:v>
                </c:pt>
                <c:pt idx="133">
                  <c:v>2.1524999999999999</c:v>
                </c:pt>
                <c:pt idx="134">
                  <c:v>2.1556521739130399</c:v>
                </c:pt>
                <c:pt idx="135">
                  <c:v>2.0652499999999998</c:v>
                </c:pt>
                <c:pt idx="136">
                  <c:v>1.9256521739130401</c:v>
                </c:pt>
                <c:pt idx="137">
                  <c:v>1.82454545454546</c:v>
                </c:pt>
                <c:pt idx="138">
                  <c:v>1.8997619047619101</c:v>
                </c:pt>
                <c:pt idx="139">
                  <c:v>1.9365217391304299</c:v>
                </c:pt>
                <c:pt idx="140">
                  <c:v>1.98452380952381</c:v>
                </c:pt>
                <c:pt idx="141">
                  <c:v>1.99204545454545</c:v>
                </c:pt>
                <c:pt idx="142">
                  <c:v>1.9618181818181799</c:v>
                </c:pt>
                <c:pt idx="143">
                  <c:v>2.0357142857142798</c:v>
                </c:pt>
                <c:pt idx="144">
                  <c:v>2.14608695652174</c:v>
                </c:pt>
                <c:pt idx="145">
                  <c:v>2.2345000000000002</c:v>
                </c:pt>
                <c:pt idx="146">
                  <c:v>2.1588636363636402</c:v>
                </c:pt>
                <c:pt idx="147">
                  <c:v>2.2057142857142802</c:v>
                </c:pt>
                <c:pt idx="148">
                  <c:v>2.1791304347826101</c:v>
                </c:pt>
                <c:pt idx="149">
                  <c:v>2.1676190476190502</c:v>
                </c:pt>
                <c:pt idx="150">
                  <c:v>2.1850000000000001</c:v>
                </c:pt>
                <c:pt idx="151">
                  <c:v>2.2156521739130399</c:v>
                </c:pt>
                <c:pt idx="152">
                  <c:v>2.2357499999999999</c:v>
                </c:pt>
                <c:pt idx="153">
                  <c:v>2.2373913043478302</c:v>
                </c:pt>
                <c:pt idx="154">
                  <c:v>2.1627272727272699</c:v>
                </c:pt>
                <c:pt idx="155">
                  <c:v>2.0328571428571398</c:v>
                </c:pt>
                <c:pt idx="156">
                  <c:v>1.9578260869565201</c:v>
                </c:pt>
                <c:pt idx="157">
                  <c:v>1.99525</c:v>
                </c:pt>
                <c:pt idx="158">
                  <c:v>2.0095238095238099</c:v>
                </c:pt>
                <c:pt idx="159">
                  <c:v>2.0347727272727298</c:v>
                </c:pt>
                <c:pt idx="160">
                  <c:v>1.9421739130434801</c:v>
                </c:pt>
                <c:pt idx="161">
                  <c:v>1.851</c:v>
                </c:pt>
                <c:pt idx="162">
                  <c:v>1.9208695652173999</c:v>
                </c:pt>
                <c:pt idx="163">
                  <c:v>1.7922727272727299</c:v>
                </c:pt>
                <c:pt idx="164">
                  <c:v>1.7780952380952399</c:v>
                </c:pt>
                <c:pt idx="165">
                  <c:v>1.7223913043478301</c:v>
                </c:pt>
                <c:pt idx="166">
                  <c:v>1.7350000000000001</c:v>
                </c:pt>
                <c:pt idx="167">
                  <c:v>1.81522727272727</c:v>
                </c:pt>
                <c:pt idx="168">
                  <c:v>1.7943478260869601</c:v>
                </c:pt>
                <c:pt idx="169">
                  <c:v>1.6515</c:v>
                </c:pt>
                <c:pt idx="170">
                  <c:v>1.29909090909089</c:v>
                </c:pt>
                <c:pt idx="171">
                  <c:v>1.4536363636363701</c:v>
                </c:pt>
                <c:pt idx="172">
                  <c:v>1.4647619047619</c:v>
                </c:pt>
                <c:pt idx="173">
                  <c:v>1.5322727272727199</c:v>
                </c:pt>
                <c:pt idx="174">
                  <c:v>1.60021739130435</c:v>
                </c:pt>
                <c:pt idx="175">
                  <c:v>1.7723809523809499</c:v>
                </c:pt>
                <c:pt idx="176">
                  <c:v>1.78181818181818</c:v>
                </c:pt>
                <c:pt idx="177">
                  <c:v>1.8486363636363601</c:v>
                </c:pt>
                <c:pt idx="178">
                  <c:v>1.80095238095238</c:v>
                </c:pt>
                <c:pt idx="179">
                  <c:v>1.9686956521739101</c:v>
                </c:pt>
                <c:pt idx="180">
                  <c:v>2.06</c:v>
                </c:pt>
                <c:pt idx="181">
                  <c:v>2.0499999999999998</c:v>
                </c:pt>
                <c:pt idx="182">
                  <c:v>2.0499999999999998</c:v>
                </c:pt>
                <c:pt idx="183">
                  <c:v>2.17</c:v>
                </c:pt>
                <c:pt idx="184">
                  <c:v>2.29</c:v>
                </c:pt>
                <c:pt idx="185">
                  <c:v>2.2200000000000002</c:v>
                </c:pt>
                <c:pt idx="186">
                  <c:v>2.16</c:v>
                </c:pt>
                <c:pt idx="187">
                  <c:v>2.2000000000000002</c:v>
                </c:pt>
                <c:pt idx="188">
                  <c:v>2.19</c:v>
                </c:pt>
                <c:pt idx="189">
                  <c:v>2.33</c:v>
                </c:pt>
                <c:pt idx="190">
                  <c:v>2.25</c:v>
                </c:pt>
                <c:pt idx="191">
                  <c:v>2.17</c:v>
                </c:pt>
                <c:pt idx="192">
                  <c:v>2.1019999999999999</c:v>
                </c:pt>
                <c:pt idx="193">
                  <c:v>2.0419999999999998</c:v>
                </c:pt>
                <c:pt idx="194">
                  <c:v>2.2799999999999998</c:v>
                </c:pt>
                <c:pt idx="195">
                  <c:v>2.4500000000000002</c:v>
                </c:pt>
                <c:pt idx="196">
                  <c:v>2.35</c:v>
                </c:pt>
                <c:pt idx="197">
                  <c:v>2.34</c:v>
                </c:pt>
                <c:pt idx="198">
                  <c:v>2.14</c:v>
                </c:pt>
                <c:pt idx="199">
                  <c:v>2.33</c:v>
                </c:pt>
                <c:pt idx="200">
                  <c:v>2.3199999999999998</c:v>
                </c:pt>
                <c:pt idx="201">
                  <c:v>2.31</c:v>
                </c:pt>
                <c:pt idx="202">
                  <c:v>2.2999999999999998</c:v>
                </c:pt>
                <c:pt idx="203">
                  <c:v>2.2000000000000002</c:v>
                </c:pt>
              </c:numCache>
            </c:numRef>
          </c:val>
          <c:smooth val="0"/>
          <c:extLst>
            <c:ext xmlns:c16="http://schemas.microsoft.com/office/drawing/2014/chart" uri="{C3380CC4-5D6E-409C-BE32-E72D297353CC}">
              <c16:uniqueId val="{00000000-BD99-4B36-8B51-36A23D88C83B}"/>
            </c:ext>
          </c:extLst>
        </c:ser>
        <c:dLbls>
          <c:showLegendKey val="0"/>
          <c:showVal val="0"/>
          <c:showCatName val="0"/>
          <c:showSerName val="0"/>
          <c:showPercent val="0"/>
          <c:showBubbleSize val="0"/>
        </c:dLbls>
        <c:smooth val="0"/>
        <c:axId val="772890664"/>
        <c:axId val="772894584"/>
      </c:lineChart>
      <c:catAx>
        <c:axId val="772890664"/>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aseline="0"/>
            </a:pPr>
            <a:endParaRPr lang="en-US"/>
          </a:p>
        </c:txPr>
        <c:crossAx val="772894584"/>
        <c:crossesAt val="0"/>
        <c:auto val="1"/>
        <c:lblAlgn val="ctr"/>
        <c:lblOffset val="100"/>
        <c:tickLblSkip val="24"/>
        <c:tickMarkSkip val="3"/>
        <c:noMultiLvlLbl val="0"/>
      </c:catAx>
      <c:valAx>
        <c:axId val="772894584"/>
        <c:scaling>
          <c:orientation val="minMax"/>
          <c:min val="0.5"/>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72890664"/>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800" b="1" i="0" u="none" strike="noStrike" baseline="0">
          <a:solidFill>
            <a:schemeClr val="tx1"/>
          </a:solidFill>
          <a:latin typeface="+mj-lt"/>
          <a:ea typeface="Verdana"/>
          <a:cs typeface="Verdana"/>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32165880291991E-2"/>
          <c:y val="2.3064680705049485E-2"/>
          <c:w val="0.83100782686595309"/>
          <c:h val="0.91290276917632485"/>
        </c:manualLayout>
      </c:layout>
      <c:lineChart>
        <c:grouping val="standard"/>
        <c:varyColors val="0"/>
        <c:ser>
          <c:idx val="2"/>
          <c:order val="0"/>
          <c:tx>
            <c:strRef>
              <c:f>Sheet1!$B$1</c:f>
              <c:strCache>
                <c:ptCount val="1"/>
                <c:pt idx="0">
                  <c:v>mave(hstm.us,3)</c:v>
                </c:pt>
              </c:strCache>
            </c:strRef>
          </c:tx>
          <c:spPr>
            <a:ln w="38100">
              <a:solidFill>
                <a:srgbClr val="0069AA"/>
              </a:solidFill>
            </a:ln>
          </c:spPr>
          <c:marker>
            <c:symbol val="none"/>
          </c:marker>
          <c:cat>
            <c:strRef>
              <c:f>Sheet1!$A$2:$A$246</c:f>
              <c:strCache>
                <c:ptCount val="241"/>
                <c:pt idx="0">
                  <c:v>'60</c:v>
                </c:pt>
                <c:pt idx="20">
                  <c:v>'65</c:v>
                </c:pt>
                <c:pt idx="40">
                  <c:v>'70</c:v>
                </c:pt>
                <c:pt idx="60">
                  <c:v>'75</c:v>
                </c:pt>
                <c:pt idx="80">
                  <c:v>'80</c:v>
                </c:pt>
                <c:pt idx="100">
                  <c:v>'85</c:v>
                </c:pt>
                <c:pt idx="120">
                  <c:v>'90</c:v>
                </c:pt>
                <c:pt idx="140">
                  <c:v>'95</c:v>
                </c:pt>
                <c:pt idx="160">
                  <c:v>'00</c:v>
                </c:pt>
                <c:pt idx="180">
                  <c:v>'05</c:v>
                </c:pt>
                <c:pt idx="200">
                  <c:v>'10</c:v>
                </c:pt>
                <c:pt idx="220">
                  <c:v>'15</c:v>
                </c:pt>
                <c:pt idx="240">
                  <c:v>'20</c:v>
                </c:pt>
              </c:strCache>
            </c:strRef>
          </c:cat>
          <c:val>
            <c:numRef>
              <c:f>Sheet1!$B$2:$B$252</c:f>
              <c:numCache>
                <c:formatCode>General</c:formatCode>
                <c:ptCount val="251"/>
                <c:pt idx="0">
                  <c:v>25.664703454172901</c:v>
                </c:pt>
                <c:pt idx="1">
                  <c:v>26.2268056479633</c:v>
                </c:pt>
                <c:pt idx="2">
                  <c:v>26.2393604152462</c:v>
                </c:pt>
                <c:pt idx="3">
                  <c:v>26.951649120598599</c:v>
                </c:pt>
                <c:pt idx="4">
                  <c:v>26.8237012355555</c:v>
                </c:pt>
                <c:pt idx="5">
                  <c:v>26.675066826269699</c:v>
                </c:pt>
                <c:pt idx="6">
                  <c:v>26.367710476620001</c:v>
                </c:pt>
                <c:pt idx="7">
                  <c:v>26.349265946966302</c:v>
                </c:pt>
                <c:pt idx="8">
                  <c:v>26.015087211895999</c:v>
                </c:pt>
                <c:pt idx="9">
                  <c:v>26.265644623446398</c:v>
                </c:pt>
                <c:pt idx="10">
                  <c:v>26.2894748508687</c:v>
                </c:pt>
                <c:pt idx="11">
                  <c:v>26.6979159861501</c:v>
                </c:pt>
                <c:pt idx="12">
                  <c:v>26.636071754880401</c:v>
                </c:pt>
                <c:pt idx="13">
                  <c:v>26.667640595027901</c:v>
                </c:pt>
                <c:pt idx="14">
                  <c:v>26.402294070547601</c:v>
                </c:pt>
                <c:pt idx="15">
                  <c:v>26.636164284687499</c:v>
                </c:pt>
                <c:pt idx="16">
                  <c:v>26.3629740438505</c:v>
                </c:pt>
                <c:pt idx="17">
                  <c:v>26.518770425859799</c:v>
                </c:pt>
                <c:pt idx="18">
                  <c:v>26.5083500594627</c:v>
                </c:pt>
                <c:pt idx="19">
                  <c:v>26.949645714515199</c:v>
                </c:pt>
                <c:pt idx="20">
                  <c:v>26.913999916410098</c:v>
                </c:pt>
                <c:pt idx="21">
                  <c:v>27.1123582733833</c:v>
                </c:pt>
                <c:pt idx="22">
                  <c:v>27.073371563397899</c:v>
                </c:pt>
                <c:pt idx="23">
                  <c:v>26.973001475661899</c:v>
                </c:pt>
                <c:pt idx="24">
                  <c:v>26.964035720479501</c:v>
                </c:pt>
                <c:pt idx="25">
                  <c:v>27.622639540560598</c:v>
                </c:pt>
                <c:pt idx="26">
                  <c:v>27.883895085391401</c:v>
                </c:pt>
                <c:pt idx="27">
                  <c:v>27.951930992605298</c:v>
                </c:pt>
                <c:pt idx="28">
                  <c:v>28.393214636862201</c:v>
                </c:pt>
                <c:pt idx="29">
                  <c:v>28.981145676650801</c:v>
                </c:pt>
                <c:pt idx="30">
                  <c:v>29.0834954283991</c:v>
                </c:pt>
                <c:pt idx="31">
                  <c:v>28.957761115630198</c:v>
                </c:pt>
                <c:pt idx="32">
                  <c:v>28.983809973091802</c:v>
                </c:pt>
                <c:pt idx="33">
                  <c:v>28.923180327588099</c:v>
                </c:pt>
                <c:pt idx="34">
                  <c:v>29.2170483527463</c:v>
                </c:pt>
                <c:pt idx="35">
                  <c:v>29.5521833001043</c:v>
                </c:pt>
                <c:pt idx="36">
                  <c:v>29.622977901759398</c:v>
                </c:pt>
                <c:pt idx="37">
                  <c:v>30.104656002854298</c:v>
                </c:pt>
                <c:pt idx="38">
                  <c:v>30.298090403861899</c:v>
                </c:pt>
                <c:pt idx="39">
                  <c:v>30.716170253345599</c:v>
                </c:pt>
                <c:pt idx="40">
                  <c:v>32.234113394216102</c:v>
                </c:pt>
                <c:pt idx="41">
                  <c:v>32.7382597493852</c:v>
                </c:pt>
                <c:pt idx="42">
                  <c:v>32.874457096713897</c:v>
                </c:pt>
                <c:pt idx="43">
                  <c:v>33.380610835121601</c:v>
                </c:pt>
                <c:pt idx="44">
                  <c:v>32.634281103214001</c:v>
                </c:pt>
                <c:pt idx="45">
                  <c:v>32.711535617515302</c:v>
                </c:pt>
                <c:pt idx="46">
                  <c:v>32.844800135860901</c:v>
                </c:pt>
                <c:pt idx="47">
                  <c:v>32.952784053055701</c:v>
                </c:pt>
                <c:pt idx="48">
                  <c:v>32.775073154836299</c:v>
                </c:pt>
                <c:pt idx="49">
                  <c:v>32.475526485566199</c:v>
                </c:pt>
                <c:pt idx="50">
                  <c:v>32.585702707184304</c:v>
                </c:pt>
                <c:pt idx="51">
                  <c:v>32.494070301541697</c:v>
                </c:pt>
                <c:pt idx="52">
                  <c:v>32.407712578675699</c:v>
                </c:pt>
                <c:pt idx="53">
                  <c:v>32.636908041448898</c:v>
                </c:pt>
                <c:pt idx="54">
                  <c:v>33.560416169748599</c:v>
                </c:pt>
                <c:pt idx="55">
                  <c:v>33.695096285347901</c:v>
                </c:pt>
                <c:pt idx="56">
                  <c:v>34.344950976020101</c:v>
                </c:pt>
                <c:pt idx="57">
                  <c:v>34.592916860559299</c:v>
                </c:pt>
                <c:pt idx="58">
                  <c:v>34.734228788494498</c:v>
                </c:pt>
                <c:pt idx="59">
                  <c:v>34.573561320739998</c:v>
                </c:pt>
                <c:pt idx="60">
                  <c:v>34.578829737469299</c:v>
                </c:pt>
                <c:pt idx="61">
                  <c:v>34.0493373199673</c:v>
                </c:pt>
                <c:pt idx="62">
                  <c:v>33.2212747540677</c:v>
                </c:pt>
                <c:pt idx="63">
                  <c:v>32.503968882372902</c:v>
                </c:pt>
                <c:pt idx="64">
                  <c:v>31.746889705886399</c:v>
                </c:pt>
                <c:pt idx="65">
                  <c:v>31.788307927520599</c:v>
                </c:pt>
                <c:pt idx="66">
                  <c:v>31.849643636718302</c:v>
                </c:pt>
                <c:pt idx="67">
                  <c:v>31.7610802611627</c:v>
                </c:pt>
                <c:pt idx="68">
                  <c:v>31.795471093929098</c:v>
                </c:pt>
                <c:pt idx="69">
                  <c:v>31.544149084419601</c:v>
                </c:pt>
                <c:pt idx="70">
                  <c:v>31.4341981228932</c:v>
                </c:pt>
                <c:pt idx="71">
                  <c:v>31.896297596880199</c:v>
                </c:pt>
                <c:pt idx="72">
                  <c:v>32.267927509124902</c:v>
                </c:pt>
                <c:pt idx="73">
                  <c:v>31.353433409117098</c:v>
                </c:pt>
                <c:pt idx="74">
                  <c:v>31.1335490279338</c:v>
                </c:pt>
                <c:pt idx="75">
                  <c:v>30.927403026868902</c:v>
                </c:pt>
                <c:pt idx="76">
                  <c:v>31.261017727310499</c:v>
                </c:pt>
                <c:pt idx="77">
                  <c:v>31.318589080855698</c:v>
                </c:pt>
                <c:pt idx="78">
                  <c:v>31.255808199612801</c:v>
                </c:pt>
                <c:pt idx="79">
                  <c:v>31.2705061120467</c:v>
                </c:pt>
                <c:pt idx="80">
                  <c:v>31.312131654767501</c:v>
                </c:pt>
                <c:pt idx="81">
                  <c:v>31.4816297698681</c:v>
                </c:pt>
                <c:pt idx="82">
                  <c:v>31.2509123982184</c:v>
                </c:pt>
                <c:pt idx="83">
                  <c:v>30.802024546843398</c:v>
                </c:pt>
                <c:pt idx="84">
                  <c:v>29.934645794803501</c:v>
                </c:pt>
                <c:pt idx="85">
                  <c:v>30.877790327497099</c:v>
                </c:pt>
                <c:pt idx="86">
                  <c:v>31.1101699099769</c:v>
                </c:pt>
                <c:pt idx="87">
                  <c:v>31.659177680688199</c:v>
                </c:pt>
                <c:pt idx="88">
                  <c:v>32.616081228915398</c:v>
                </c:pt>
                <c:pt idx="89">
                  <c:v>32.956129283199303</c:v>
                </c:pt>
                <c:pt idx="90">
                  <c:v>33.414123782573398</c:v>
                </c:pt>
                <c:pt idx="91">
                  <c:v>33.208339247995802</c:v>
                </c:pt>
                <c:pt idx="92">
                  <c:v>33.439213822254899</c:v>
                </c:pt>
                <c:pt idx="93">
                  <c:v>33.1176680317242</c:v>
                </c:pt>
                <c:pt idx="94">
                  <c:v>33.002871370567803</c:v>
                </c:pt>
                <c:pt idx="95">
                  <c:v>32.867974488669198</c:v>
                </c:pt>
                <c:pt idx="96">
                  <c:v>33.143068135701299</c:v>
                </c:pt>
                <c:pt idx="97">
                  <c:v>33.737646214673198</c:v>
                </c:pt>
                <c:pt idx="98">
                  <c:v>34.286564240680697</c:v>
                </c:pt>
                <c:pt idx="99">
                  <c:v>35.144029807033803</c:v>
                </c:pt>
                <c:pt idx="100">
                  <c:v>35.2104691823114</c:v>
                </c:pt>
                <c:pt idx="101">
                  <c:v>35.602939029594999</c:v>
                </c:pt>
                <c:pt idx="102">
                  <c:v>35.838872902700899</c:v>
                </c:pt>
                <c:pt idx="103">
                  <c:v>36.879125419039298</c:v>
                </c:pt>
                <c:pt idx="104">
                  <c:v>37.3436243176969</c:v>
                </c:pt>
                <c:pt idx="105">
                  <c:v>38.218395103556603</c:v>
                </c:pt>
                <c:pt idx="106">
                  <c:v>39.005123848956998</c:v>
                </c:pt>
                <c:pt idx="107">
                  <c:v>40.030835444744703</c:v>
                </c:pt>
                <c:pt idx="108">
                  <c:v>40.422510395675197</c:v>
                </c:pt>
                <c:pt idx="109">
                  <c:v>40.539079015263702</c:v>
                </c:pt>
                <c:pt idx="110">
                  <c:v>40.9421533793764</c:v>
                </c:pt>
                <c:pt idx="111">
                  <c:v>40.965404511267401</c:v>
                </c:pt>
                <c:pt idx="112">
                  <c:v>41.408081252468797</c:v>
                </c:pt>
                <c:pt idx="113">
                  <c:v>41.525916197883802</c:v>
                </c:pt>
                <c:pt idx="114">
                  <c:v>41.577315967657498</c:v>
                </c:pt>
                <c:pt idx="115">
                  <c:v>41.9520552702107</c:v>
                </c:pt>
                <c:pt idx="116">
                  <c:v>42.067693136206998</c:v>
                </c:pt>
                <c:pt idx="117">
                  <c:v>42.361865013631302</c:v>
                </c:pt>
                <c:pt idx="118">
                  <c:v>42.244825397494303</c:v>
                </c:pt>
                <c:pt idx="119">
                  <c:v>42.720023552186902</c:v>
                </c:pt>
                <c:pt idx="120">
                  <c:v>42.619264968538303</c:v>
                </c:pt>
                <c:pt idx="121">
                  <c:v>42.601058250061897</c:v>
                </c:pt>
                <c:pt idx="122">
                  <c:v>42.6543228759013</c:v>
                </c:pt>
                <c:pt idx="123">
                  <c:v>43.055852774802801</c:v>
                </c:pt>
                <c:pt idx="124">
                  <c:v>42.527411784706302</c:v>
                </c:pt>
                <c:pt idx="125">
                  <c:v>41.8903347259984</c:v>
                </c:pt>
                <c:pt idx="126">
                  <c:v>41.125119381650201</c:v>
                </c:pt>
                <c:pt idx="127">
                  <c:v>40.332410679794499</c:v>
                </c:pt>
                <c:pt idx="128">
                  <c:v>39.808068454662497</c:v>
                </c:pt>
                <c:pt idx="129">
                  <c:v>39.159153255960703</c:v>
                </c:pt>
                <c:pt idx="130">
                  <c:v>38.7433240221294</c:v>
                </c:pt>
                <c:pt idx="131">
                  <c:v>38.094223104617797</c:v>
                </c:pt>
                <c:pt idx="132">
                  <c:v>38.213547329733302</c:v>
                </c:pt>
                <c:pt idx="133">
                  <c:v>38.327645467230703</c:v>
                </c:pt>
                <c:pt idx="134">
                  <c:v>38.520491861638703</c:v>
                </c:pt>
                <c:pt idx="135">
                  <c:v>38.362881533356401</c:v>
                </c:pt>
                <c:pt idx="136">
                  <c:v>38.652157244339698</c:v>
                </c:pt>
                <c:pt idx="137">
                  <c:v>38.5478349386796</c:v>
                </c:pt>
                <c:pt idx="138">
                  <c:v>38.724252582329299</c:v>
                </c:pt>
                <c:pt idx="139">
                  <c:v>38.738221782981398</c:v>
                </c:pt>
                <c:pt idx="140">
                  <c:v>39.165099878507696</c:v>
                </c:pt>
                <c:pt idx="141">
                  <c:v>39.713536359399697</c:v>
                </c:pt>
                <c:pt idx="142">
                  <c:v>39.6264280484829</c:v>
                </c:pt>
                <c:pt idx="143">
                  <c:v>39.806764441075302</c:v>
                </c:pt>
                <c:pt idx="144">
                  <c:v>39.697371839092398</c:v>
                </c:pt>
                <c:pt idx="145">
                  <c:v>39.590418830700003</c:v>
                </c:pt>
                <c:pt idx="146">
                  <c:v>39.6294590063615</c:v>
                </c:pt>
                <c:pt idx="147">
                  <c:v>39.277311683338397</c:v>
                </c:pt>
                <c:pt idx="148">
                  <c:v>39.4062770734892</c:v>
                </c:pt>
                <c:pt idx="149">
                  <c:v>39.4665461492635</c:v>
                </c:pt>
                <c:pt idx="150">
                  <c:v>39.914436668046903</c:v>
                </c:pt>
                <c:pt idx="151">
                  <c:v>40.175249406593103</c:v>
                </c:pt>
                <c:pt idx="152">
                  <c:v>40.854747317988597</c:v>
                </c:pt>
                <c:pt idx="153">
                  <c:v>41.6727027294896</c:v>
                </c:pt>
                <c:pt idx="154">
                  <c:v>41.902657103635697</c:v>
                </c:pt>
                <c:pt idx="155">
                  <c:v>42.064308002880601</c:v>
                </c:pt>
                <c:pt idx="156">
                  <c:v>42.759710750958199</c:v>
                </c:pt>
                <c:pt idx="157">
                  <c:v>43.0054659723017</c:v>
                </c:pt>
                <c:pt idx="158">
                  <c:v>43.850820708882502</c:v>
                </c:pt>
                <c:pt idx="159">
                  <c:v>43.552266633024097</c:v>
                </c:pt>
                <c:pt idx="160">
                  <c:v>44.282810775531999</c:v>
                </c:pt>
                <c:pt idx="161">
                  <c:v>44.274140979652103</c:v>
                </c:pt>
                <c:pt idx="162">
                  <c:v>44.5724506246993</c:v>
                </c:pt>
                <c:pt idx="163">
                  <c:v>44.633358196598202</c:v>
                </c:pt>
                <c:pt idx="164">
                  <c:v>44.5158086770005</c:v>
                </c:pt>
                <c:pt idx="165">
                  <c:v>44.7648929144259</c:v>
                </c:pt>
                <c:pt idx="166">
                  <c:v>45.099141160329999</c:v>
                </c:pt>
                <c:pt idx="167">
                  <c:v>44.968535612658499</c:v>
                </c:pt>
                <c:pt idx="168">
                  <c:v>44.567969583159503</c:v>
                </c:pt>
                <c:pt idx="169">
                  <c:v>44.039978103249098</c:v>
                </c:pt>
                <c:pt idx="170">
                  <c:v>43.569142137137199</c:v>
                </c:pt>
                <c:pt idx="171">
                  <c:v>43.298223656916797</c:v>
                </c:pt>
                <c:pt idx="172">
                  <c:v>42.839464266073897</c:v>
                </c:pt>
                <c:pt idx="173">
                  <c:v>42.308538866622001</c:v>
                </c:pt>
                <c:pt idx="174">
                  <c:v>41.687299947806899</c:v>
                </c:pt>
                <c:pt idx="175">
                  <c:v>40.855516463570098</c:v>
                </c:pt>
                <c:pt idx="176">
                  <c:v>40.906140648757003</c:v>
                </c:pt>
                <c:pt idx="177">
                  <c:v>40.2878686746227</c:v>
                </c:pt>
                <c:pt idx="178">
                  <c:v>40.1529112601579</c:v>
                </c:pt>
                <c:pt idx="179">
                  <c:v>39.848197691841101</c:v>
                </c:pt>
                <c:pt idx="180">
                  <c:v>39.574009699477202</c:v>
                </c:pt>
                <c:pt idx="181">
                  <c:v>39.602594079730999</c:v>
                </c:pt>
                <c:pt idx="182">
                  <c:v>39.257030664002002</c:v>
                </c:pt>
                <c:pt idx="183">
                  <c:v>39.477990580150198</c:v>
                </c:pt>
                <c:pt idx="184">
                  <c:v>39.462834469187797</c:v>
                </c:pt>
                <c:pt idx="185">
                  <c:v>39.776102300052699</c:v>
                </c:pt>
                <c:pt idx="186">
                  <c:v>39.741097957720498</c:v>
                </c:pt>
                <c:pt idx="187">
                  <c:v>40.350865696645798</c:v>
                </c:pt>
                <c:pt idx="188">
                  <c:v>40.771048754643701</c:v>
                </c:pt>
                <c:pt idx="189">
                  <c:v>41.549527353059098</c:v>
                </c:pt>
                <c:pt idx="190">
                  <c:v>42.492600134975604</c:v>
                </c:pt>
                <c:pt idx="191">
                  <c:v>43.051627795146999</c:v>
                </c:pt>
                <c:pt idx="192">
                  <c:v>43.864415948879298</c:v>
                </c:pt>
                <c:pt idx="193">
                  <c:v>44.1909601168488</c:v>
                </c:pt>
                <c:pt idx="194">
                  <c:v>44.5378377433276</c:v>
                </c:pt>
                <c:pt idx="195">
                  <c:v>45.110687087697499</c:v>
                </c:pt>
                <c:pt idx="196">
                  <c:v>45.154803570477</c:v>
                </c:pt>
                <c:pt idx="197">
                  <c:v>44.896954615027497</c:v>
                </c:pt>
                <c:pt idx="198">
                  <c:v>43.9924002424547</c:v>
                </c:pt>
                <c:pt idx="199">
                  <c:v>42.188481145087401</c:v>
                </c:pt>
                <c:pt idx="200">
                  <c:v>41.737496504310201</c:v>
                </c:pt>
                <c:pt idx="201">
                  <c:v>40.731197521954499</c:v>
                </c:pt>
                <c:pt idx="202">
                  <c:v>40.572469034821601</c:v>
                </c:pt>
                <c:pt idx="203">
                  <c:v>39.7075509663267</c:v>
                </c:pt>
                <c:pt idx="204">
                  <c:v>39.669629775544202</c:v>
                </c:pt>
                <c:pt idx="205">
                  <c:v>39.7467015179461</c:v>
                </c:pt>
                <c:pt idx="206">
                  <c:v>40.0951297511753</c:v>
                </c:pt>
                <c:pt idx="207">
                  <c:v>40.283117308905297</c:v>
                </c:pt>
                <c:pt idx="208">
                  <c:v>39.9477211275698</c:v>
                </c:pt>
                <c:pt idx="209">
                  <c:v>40.013617463425</c:v>
                </c:pt>
                <c:pt idx="210">
                  <c:v>40.535113122060999</c:v>
                </c:pt>
                <c:pt idx="211">
                  <c:v>41.148125263315997</c:v>
                </c:pt>
                <c:pt idx="212">
                  <c:v>40.926619379940497</c:v>
                </c:pt>
                <c:pt idx="213">
                  <c:v>41.405388683803501</c:v>
                </c:pt>
                <c:pt idx="214">
                  <c:v>41.888028597602499</c:v>
                </c:pt>
                <c:pt idx="215">
                  <c:v>41.825041262201403</c:v>
                </c:pt>
                <c:pt idx="216">
                  <c:v>42.458385977224701</c:v>
                </c:pt>
                <c:pt idx="217">
                  <c:v>42.2438496491637</c:v>
                </c:pt>
                <c:pt idx="218">
                  <c:v>42.217799501747898</c:v>
                </c:pt>
                <c:pt idx="219">
                  <c:v>42.870975222573399</c:v>
                </c:pt>
                <c:pt idx="220">
                  <c:v>43.397242941440503</c:v>
                </c:pt>
                <c:pt idx="221">
                  <c:v>44.006133549364101</c:v>
                </c:pt>
                <c:pt idx="222">
                  <c:v>44.312900667287202</c:v>
                </c:pt>
                <c:pt idx="223">
                  <c:v>44.835274820711803</c:v>
                </c:pt>
                <c:pt idx="224">
                  <c:v>45.577386883018399</c:v>
                </c:pt>
                <c:pt idx="225">
                  <c:v>45.346796036045703</c:v>
                </c:pt>
                <c:pt idx="226">
                  <c:v>45.456332119496999</c:v>
                </c:pt>
                <c:pt idx="227">
                  <c:v>44.740065671515602</c:v>
                </c:pt>
                <c:pt idx="228">
                  <c:v>45.095547914335903</c:v>
                </c:pt>
                <c:pt idx="229">
                  <c:v>45.382917335465599</c:v>
                </c:pt>
                <c:pt idx="230">
                  <c:v>45.199095220626901</c:v>
                </c:pt>
                <c:pt idx="231">
                  <c:v>45.178974352530197</c:v>
                </c:pt>
                <c:pt idx="232">
                  <c:v>45.078099332360402</c:v>
                </c:pt>
                <c:pt idx="233">
                  <c:v>46.236975638290097</c:v>
                </c:pt>
                <c:pt idx="234">
                  <c:v>46.304100520136103</c:v>
                </c:pt>
                <c:pt idx="235">
                  <c:v>46.496248259244801</c:v>
                </c:pt>
                <c:pt idx="236">
                  <c:v>47.209212735778699</c:v>
                </c:pt>
                <c:pt idx="237">
                  <c:v>47.2720205967832</c:v>
                </c:pt>
                <c:pt idx="238">
                  <c:v>47.670438182265798</c:v>
                </c:pt>
                <c:pt idx="239">
                  <c:v>47.576139753692601</c:v>
                </c:pt>
                <c:pt idx="240">
                  <c:v>51.2330653051309</c:v>
                </c:pt>
                <c:pt idx="241">
                  <c:v>58.396150560905497</c:v>
                </c:pt>
                <c:pt idx="242">
                  <c:v>53.293497349645797</c:v>
                </c:pt>
                <c:pt idx="243">
                  <c:v>52.5156111306</c:v>
                </c:pt>
                <c:pt idx="244">
                  <c:v>51.760001075565199</c:v>
                </c:pt>
                <c:pt idx="245">
                  <c:v>50.405429199389403</c:v>
                </c:pt>
                <c:pt idx="246">
                  <c:v>50.219168065792502</c:v>
                </c:pt>
                <c:pt idx="247">
                  <c:v>49.307262467503399</c:v>
                </c:pt>
                <c:pt idx="248">
                  <c:v>49.855269582481803</c:v>
                </c:pt>
                <c:pt idx="249">
                  <c:v>49.881656223528097</c:v>
                </c:pt>
                <c:pt idx="250">
                  <c:v>49.6075232018298</c:v>
                </c:pt>
              </c:numCache>
            </c:numRef>
          </c:val>
          <c:smooth val="0"/>
          <c:extLst>
            <c:ext xmlns:c16="http://schemas.microsoft.com/office/drawing/2014/chart" uri="{C3380CC4-5D6E-409C-BE32-E72D297353CC}">
              <c16:uniqueId val="{00000000-DF6D-40BC-B50F-ADEC85BDB424}"/>
            </c:ext>
          </c:extLst>
        </c:ser>
        <c:dLbls>
          <c:showLegendKey val="0"/>
          <c:showVal val="0"/>
          <c:showCatName val="0"/>
          <c:showSerName val="0"/>
          <c:showPercent val="0"/>
          <c:showBubbleSize val="0"/>
        </c:dLbls>
        <c:marker val="1"/>
        <c:smooth val="0"/>
        <c:axId val="769450536"/>
        <c:axId val="769450928"/>
      </c:lineChart>
      <c:lineChart>
        <c:grouping val="standard"/>
        <c:varyColors val="0"/>
        <c:ser>
          <c:idx val="1"/>
          <c:order val="1"/>
          <c:tx>
            <c:strRef>
              <c:f>Sheet1!$C$1</c:f>
              <c:strCache>
                <c:ptCount val="1"/>
                <c:pt idx="0">
                  <c:v>Interest Coverage Ratio</c:v>
                </c:pt>
              </c:strCache>
            </c:strRef>
          </c:tx>
          <c:spPr>
            <a:ln w="38100">
              <a:solidFill>
                <a:srgbClr val="F58025"/>
              </a:solidFill>
            </a:ln>
          </c:spPr>
          <c:marker>
            <c:symbol val="none"/>
          </c:marker>
          <c:cat>
            <c:strRef>
              <c:f>Sheet1!$A$2:$A$252</c:f>
              <c:strCache>
                <c:ptCount val="241"/>
                <c:pt idx="0">
                  <c:v>'60</c:v>
                </c:pt>
                <c:pt idx="20">
                  <c:v>'65</c:v>
                </c:pt>
                <c:pt idx="40">
                  <c:v>'70</c:v>
                </c:pt>
                <c:pt idx="60">
                  <c:v>'75</c:v>
                </c:pt>
                <c:pt idx="80">
                  <c:v>'80</c:v>
                </c:pt>
                <c:pt idx="100">
                  <c:v>'85</c:v>
                </c:pt>
                <c:pt idx="120">
                  <c:v>'90</c:v>
                </c:pt>
                <c:pt idx="140">
                  <c:v>'95</c:v>
                </c:pt>
                <c:pt idx="160">
                  <c:v>'00</c:v>
                </c:pt>
                <c:pt idx="180">
                  <c:v>'05</c:v>
                </c:pt>
                <c:pt idx="200">
                  <c:v>'10</c:v>
                </c:pt>
                <c:pt idx="220">
                  <c:v>'15</c:v>
                </c:pt>
                <c:pt idx="240">
                  <c:v>'20</c:v>
                </c:pt>
              </c:strCache>
            </c:strRef>
          </c:cat>
          <c:val>
            <c:numRef>
              <c:f>Sheet1!$C$2:$C$252</c:f>
              <c:numCache>
                <c:formatCode>General</c:formatCode>
                <c:ptCount val="251"/>
                <c:pt idx="0">
                  <c:v>6.9305637206871804</c:v>
                </c:pt>
                <c:pt idx="1">
                  <c:v>7.46715411858791</c:v>
                </c:pt>
                <c:pt idx="2">
                  <c:v>7.8711524024023998</c:v>
                </c:pt>
                <c:pt idx="3">
                  <c:v>8.2200276704355701</c:v>
                </c:pt>
                <c:pt idx="4">
                  <c:v>8.6965914546327401</c:v>
                </c:pt>
                <c:pt idx="5">
                  <c:v>8.5663935551792001</c:v>
                </c:pt>
                <c:pt idx="6">
                  <c:v>8.5099374107829107</c:v>
                </c:pt>
                <c:pt idx="7">
                  <c:v>8.4467179605442499</c:v>
                </c:pt>
                <c:pt idx="8">
                  <c:v>8.8486957962997508</c:v>
                </c:pt>
                <c:pt idx="9">
                  <c:v>9.2112118370323994</c:v>
                </c:pt>
                <c:pt idx="10">
                  <c:v>9.2453559584121798</c:v>
                </c:pt>
                <c:pt idx="11">
                  <c:v>9.2184368737474909</c:v>
                </c:pt>
                <c:pt idx="12">
                  <c:v>9.3267338541356093</c:v>
                </c:pt>
                <c:pt idx="13">
                  <c:v>9.0729483282674792</c:v>
                </c:pt>
                <c:pt idx="14">
                  <c:v>9.0248828117762603</c:v>
                </c:pt>
                <c:pt idx="15">
                  <c:v>9.02278830103781</c:v>
                </c:pt>
                <c:pt idx="16">
                  <c:v>8.7667289271209992</c:v>
                </c:pt>
                <c:pt idx="17">
                  <c:v>8.9730841762386397</c:v>
                </c:pt>
                <c:pt idx="18">
                  <c:v>8.9953486810068295</c:v>
                </c:pt>
                <c:pt idx="19">
                  <c:v>9.2565745111261002</c:v>
                </c:pt>
                <c:pt idx="20">
                  <c:v>8.6817609290037208</c:v>
                </c:pt>
                <c:pt idx="21">
                  <c:v>8.7356838086683108</c:v>
                </c:pt>
                <c:pt idx="22">
                  <c:v>8.9336283185840699</c:v>
                </c:pt>
                <c:pt idx="23">
                  <c:v>8.9593491325547099</c:v>
                </c:pt>
                <c:pt idx="24">
                  <c:v>9.1975469549589093</c:v>
                </c:pt>
                <c:pt idx="25">
                  <c:v>9.3340604093792798</c:v>
                </c:pt>
                <c:pt idx="26">
                  <c:v>9.6117089519021803</c:v>
                </c:pt>
                <c:pt idx="27">
                  <c:v>9.9226770798313897</c:v>
                </c:pt>
                <c:pt idx="28">
                  <c:v>10.758538522637</c:v>
                </c:pt>
                <c:pt idx="29">
                  <c:v>11.0707827773264</c:v>
                </c:pt>
                <c:pt idx="30">
                  <c:v>11.1338502605822</c:v>
                </c:pt>
                <c:pt idx="31">
                  <c:v>10.7905855393502</c:v>
                </c:pt>
                <c:pt idx="32">
                  <c:v>11.505899361668201</c:v>
                </c:pt>
                <c:pt idx="33">
                  <c:v>11.612520749347899</c:v>
                </c:pt>
                <c:pt idx="34">
                  <c:v>12.105478571010901</c:v>
                </c:pt>
                <c:pt idx="35">
                  <c:v>12.4595669863739</c:v>
                </c:pt>
                <c:pt idx="36">
                  <c:v>13.2731371961039</c:v>
                </c:pt>
                <c:pt idx="37">
                  <c:v>14.2732542092189</c:v>
                </c:pt>
                <c:pt idx="38">
                  <c:v>15.3539818167894</c:v>
                </c:pt>
                <c:pt idx="39">
                  <c:v>16.534486121042701</c:v>
                </c:pt>
                <c:pt idx="40">
                  <c:v>17.9224689499435</c:v>
                </c:pt>
                <c:pt idx="41">
                  <c:v>18.6632320182431</c:v>
                </c:pt>
                <c:pt idx="42">
                  <c:v>18.876538512950798</c:v>
                </c:pt>
                <c:pt idx="43">
                  <c:v>19.5129331483008</c:v>
                </c:pt>
                <c:pt idx="44">
                  <c:v>18.249861662573199</c:v>
                </c:pt>
                <c:pt idx="45">
                  <c:v>17.580726397671899</c:v>
                </c:pt>
                <c:pt idx="46">
                  <c:v>17.145935570323999</c:v>
                </c:pt>
                <c:pt idx="47">
                  <c:v>16.5164385103601</c:v>
                </c:pt>
                <c:pt idx="48">
                  <c:v>16.485494880546099</c:v>
                </c:pt>
                <c:pt idx="49">
                  <c:v>16.4209910587449</c:v>
                </c:pt>
                <c:pt idx="50">
                  <c:v>16.166116744137501</c:v>
                </c:pt>
                <c:pt idx="51">
                  <c:v>15.640466340729599</c:v>
                </c:pt>
                <c:pt idx="52">
                  <c:v>15.081619644143901</c:v>
                </c:pt>
                <c:pt idx="53">
                  <c:v>15.447845804988701</c:v>
                </c:pt>
                <c:pt idx="54">
                  <c:v>16.096743421924302</c:v>
                </c:pt>
                <c:pt idx="55">
                  <c:v>16.2252813831183</c:v>
                </c:pt>
                <c:pt idx="56">
                  <c:v>16.4603088911839</c:v>
                </c:pt>
                <c:pt idx="57">
                  <c:v>16.7667209333876</c:v>
                </c:pt>
                <c:pt idx="58">
                  <c:v>16.3586772665765</c:v>
                </c:pt>
                <c:pt idx="59">
                  <c:v>17.230727690022999</c:v>
                </c:pt>
                <c:pt idx="60">
                  <c:v>18.651065971269102</c:v>
                </c:pt>
                <c:pt idx="61">
                  <c:v>17.687140944235701</c:v>
                </c:pt>
                <c:pt idx="62">
                  <c:v>15.8858911812535</c:v>
                </c:pt>
                <c:pt idx="63">
                  <c:v>15.1252182648839</c:v>
                </c:pt>
                <c:pt idx="64">
                  <c:v>13.860535670227399</c:v>
                </c:pt>
                <c:pt idx="65">
                  <c:v>13.5383829305791</c:v>
                </c:pt>
                <c:pt idx="66">
                  <c:v>13.3281781766031</c:v>
                </c:pt>
                <c:pt idx="67">
                  <c:v>13.522708475834101</c:v>
                </c:pt>
                <c:pt idx="68">
                  <c:v>13.2804623399633</c:v>
                </c:pt>
                <c:pt idx="69">
                  <c:v>13.1146091262823</c:v>
                </c:pt>
                <c:pt idx="70">
                  <c:v>13.0829227284403</c:v>
                </c:pt>
                <c:pt idx="71">
                  <c:v>13.206237706143799</c:v>
                </c:pt>
                <c:pt idx="72">
                  <c:v>13.234298608499399</c:v>
                </c:pt>
                <c:pt idx="73">
                  <c:v>12.357203136899701</c:v>
                </c:pt>
                <c:pt idx="74">
                  <c:v>12.523683854378101</c:v>
                </c:pt>
                <c:pt idx="75">
                  <c:v>12.423023343618601</c:v>
                </c:pt>
                <c:pt idx="76">
                  <c:v>12.589741738423401</c:v>
                </c:pt>
                <c:pt idx="77">
                  <c:v>12.780052962655599</c:v>
                </c:pt>
                <c:pt idx="78">
                  <c:v>13.135835509523201</c:v>
                </c:pt>
                <c:pt idx="79">
                  <c:v>13.8873927511886</c:v>
                </c:pt>
                <c:pt idx="80">
                  <c:v>14.755023010438901</c:v>
                </c:pt>
                <c:pt idx="81">
                  <c:v>17.054209485446702</c:v>
                </c:pt>
                <c:pt idx="82">
                  <c:v>16.606737766868701</c:v>
                </c:pt>
                <c:pt idx="83">
                  <c:v>16.759451335675902</c:v>
                </c:pt>
                <c:pt idx="84">
                  <c:v>17.161093338856801</c:v>
                </c:pt>
                <c:pt idx="85">
                  <c:v>18.0281467466002</c:v>
                </c:pt>
                <c:pt idx="86">
                  <c:v>18.254110539435398</c:v>
                </c:pt>
                <c:pt idx="87">
                  <c:v>19.085699184166899</c:v>
                </c:pt>
                <c:pt idx="88">
                  <c:v>20.412104797645402</c:v>
                </c:pt>
                <c:pt idx="89">
                  <c:v>20.107158124276499</c:v>
                </c:pt>
                <c:pt idx="90">
                  <c:v>20.390212968857</c:v>
                </c:pt>
                <c:pt idx="91">
                  <c:v>20.942781101110398</c:v>
                </c:pt>
                <c:pt idx="92">
                  <c:v>20.7983917729069</c:v>
                </c:pt>
                <c:pt idx="93">
                  <c:v>19.711670603001</c:v>
                </c:pt>
                <c:pt idx="94">
                  <c:v>19.369562150214001</c:v>
                </c:pt>
                <c:pt idx="95">
                  <c:v>19.7942425934982</c:v>
                </c:pt>
                <c:pt idx="96">
                  <c:v>19.940087988857702</c:v>
                </c:pt>
                <c:pt idx="97">
                  <c:v>20.383080467386101</c:v>
                </c:pt>
                <c:pt idx="98">
                  <c:v>21.021076541123001</c:v>
                </c:pt>
                <c:pt idx="99">
                  <c:v>20.857365346614099</c:v>
                </c:pt>
                <c:pt idx="100">
                  <c:v>21.011151760920399</c:v>
                </c:pt>
                <c:pt idx="101">
                  <c:v>21.3775474864205</c:v>
                </c:pt>
                <c:pt idx="102">
                  <c:v>20.871174983229299</c:v>
                </c:pt>
                <c:pt idx="103">
                  <c:v>21.405773474365201</c:v>
                </c:pt>
                <c:pt idx="104">
                  <c:v>23.607949020101401</c:v>
                </c:pt>
                <c:pt idx="105">
                  <c:v>24.213657031207202</c:v>
                </c:pt>
                <c:pt idx="106">
                  <c:v>24.1110130081554</c:v>
                </c:pt>
                <c:pt idx="107">
                  <c:v>23.969628404838598</c:v>
                </c:pt>
                <c:pt idx="108">
                  <c:v>23.494079973033301</c:v>
                </c:pt>
                <c:pt idx="109">
                  <c:v>22.861067701262499</c:v>
                </c:pt>
                <c:pt idx="110">
                  <c:v>22.590138242606599</c:v>
                </c:pt>
                <c:pt idx="111">
                  <c:v>23.193081094366899</c:v>
                </c:pt>
                <c:pt idx="112">
                  <c:v>22.741918962291798</c:v>
                </c:pt>
                <c:pt idx="113">
                  <c:v>23.287347732912199</c:v>
                </c:pt>
                <c:pt idx="114">
                  <c:v>24.4055745215191</c:v>
                </c:pt>
                <c:pt idx="115">
                  <c:v>24.206100215677701</c:v>
                </c:pt>
                <c:pt idx="116">
                  <c:v>26.286551481998401</c:v>
                </c:pt>
                <c:pt idx="117">
                  <c:v>27.286494503818901</c:v>
                </c:pt>
                <c:pt idx="118">
                  <c:v>28.414325921362199</c:v>
                </c:pt>
                <c:pt idx="119">
                  <c:v>28.518593523673498</c:v>
                </c:pt>
                <c:pt idx="120">
                  <c:v>29.284027587546099</c:v>
                </c:pt>
                <c:pt idx="121">
                  <c:v>28.6814898214412</c:v>
                </c:pt>
                <c:pt idx="122">
                  <c:v>28.183940104243899</c:v>
                </c:pt>
                <c:pt idx="123">
                  <c:v>28.074856922158599</c:v>
                </c:pt>
                <c:pt idx="124">
                  <c:v>27.804181946987601</c:v>
                </c:pt>
                <c:pt idx="125">
                  <c:v>26.666911410106</c:v>
                </c:pt>
                <c:pt idx="126">
                  <c:v>25.4116743015636</c:v>
                </c:pt>
                <c:pt idx="127">
                  <c:v>24.719668500872402</c:v>
                </c:pt>
                <c:pt idx="128">
                  <c:v>23.541679260110001</c:v>
                </c:pt>
                <c:pt idx="129">
                  <c:v>22.062191223481499</c:v>
                </c:pt>
                <c:pt idx="130">
                  <c:v>21.6761801059947</c:v>
                </c:pt>
                <c:pt idx="131">
                  <c:v>20.6384116484478</c:v>
                </c:pt>
                <c:pt idx="132">
                  <c:v>20.005533112008901</c:v>
                </c:pt>
                <c:pt idx="133">
                  <c:v>18.9163141746054</c:v>
                </c:pt>
                <c:pt idx="134">
                  <c:v>18.3942508135042</c:v>
                </c:pt>
                <c:pt idx="135">
                  <c:v>17.698781831481</c:v>
                </c:pt>
                <c:pt idx="136">
                  <c:v>16.875288246632699</c:v>
                </c:pt>
                <c:pt idx="137">
                  <c:v>16.5701417559257</c:v>
                </c:pt>
                <c:pt idx="138">
                  <c:v>16.2748338362677</c:v>
                </c:pt>
                <c:pt idx="139">
                  <c:v>16.174922110369099</c:v>
                </c:pt>
                <c:pt idx="140">
                  <c:v>16.244409765498201</c:v>
                </c:pt>
                <c:pt idx="141">
                  <c:v>16.176850693138199</c:v>
                </c:pt>
                <c:pt idx="142">
                  <c:v>16.137310376281</c:v>
                </c:pt>
                <c:pt idx="143">
                  <c:v>15.8504641110313</c:v>
                </c:pt>
                <c:pt idx="144">
                  <c:v>15.053358723912201</c:v>
                </c:pt>
                <c:pt idx="145">
                  <c:v>14.605299654209601</c:v>
                </c:pt>
                <c:pt idx="146">
                  <c:v>14.577613013313</c:v>
                </c:pt>
                <c:pt idx="147">
                  <c:v>14.3776881491416</c:v>
                </c:pt>
                <c:pt idx="148">
                  <c:v>14.3248258593649</c:v>
                </c:pt>
                <c:pt idx="149">
                  <c:v>14.396932872861001</c:v>
                </c:pt>
                <c:pt idx="150">
                  <c:v>14.4287486961839</c:v>
                </c:pt>
                <c:pt idx="151">
                  <c:v>14.9751963505523</c:v>
                </c:pt>
                <c:pt idx="152">
                  <c:v>17.128824613238699</c:v>
                </c:pt>
                <c:pt idx="153">
                  <c:v>16.918326044477499</c:v>
                </c:pt>
                <c:pt idx="154">
                  <c:v>16.573014675658499</c:v>
                </c:pt>
                <c:pt idx="155">
                  <c:v>16.9144205691575</c:v>
                </c:pt>
                <c:pt idx="156">
                  <c:v>16.463444477072699</c:v>
                </c:pt>
                <c:pt idx="157">
                  <c:v>16.308733203723101</c:v>
                </c:pt>
                <c:pt idx="158">
                  <c:v>16.601632306379098</c:v>
                </c:pt>
                <c:pt idx="159">
                  <c:v>17.447946702120301</c:v>
                </c:pt>
                <c:pt idx="160">
                  <c:v>18.449779049230798</c:v>
                </c:pt>
                <c:pt idx="161">
                  <c:v>19.372301293728601</c:v>
                </c:pt>
                <c:pt idx="162">
                  <c:v>20.5264358585009</c:v>
                </c:pt>
                <c:pt idx="163">
                  <c:v>21.7244989297124</c:v>
                </c:pt>
                <c:pt idx="164">
                  <c:v>21.745665808725899</c:v>
                </c:pt>
                <c:pt idx="165">
                  <c:v>21.539963835030601</c:v>
                </c:pt>
                <c:pt idx="166">
                  <c:v>22.8681972127462</c:v>
                </c:pt>
                <c:pt idx="167">
                  <c:v>24.589333182512298</c:v>
                </c:pt>
                <c:pt idx="168">
                  <c:v>22.1076385518781</c:v>
                </c:pt>
                <c:pt idx="169">
                  <c:v>20.313305308594298</c:v>
                </c:pt>
                <c:pt idx="170">
                  <c:v>18.4027374192396</c:v>
                </c:pt>
                <c:pt idx="171">
                  <c:v>17.231072676254101</c:v>
                </c:pt>
                <c:pt idx="172">
                  <c:v>16.193822782448201</c:v>
                </c:pt>
                <c:pt idx="173">
                  <c:v>17.2990793790946</c:v>
                </c:pt>
                <c:pt idx="174">
                  <c:v>15.734935048649</c:v>
                </c:pt>
                <c:pt idx="175">
                  <c:v>15.195663932908399</c:v>
                </c:pt>
                <c:pt idx="176">
                  <c:v>14.2113536353088</c:v>
                </c:pt>
                <c:pt idx="177">
                  <c:v>13.2237731231626</c:v>
                </c:pt>
                <c:pt idx="178">
                  <c:v>12.9755142456318</c:v>
                </c:pt>
                <c:pt idx="179">
                  <c:v>14.7822626995004</c:v>
                </c:pt>
                <c:pt idx="180">
                  <c:v>11.981775444882601</c:v>
                </c:pt>
                <c:pt idx="181">
                  <c:v>11.192232292774699</c:v>
                </c:pt>
                <c:pt idx="182">
                  <c:v>10.4249262723035</c:v>
                </c:pt>
                <c:pt idx="183">
                  <c:v>9.1796403380568101</c:v>
                </c:pt>
                <c:pt idx="184">
                  <c:v>11.2427172555038</c:v>
                </c:pt>
                <c:pt idx="185">
                  <c:v>11.2774371306097</c:v>
                </c:pt>
                <c:pt idx="186">
                  <c:v>11.567079371869101</c:v>
                </c:pt>
                <c:pt idx="187">
                  <c:v>13.421530743723199</c:v>
                </c:pt>
                <c:pt idx="188">
                  <c:v>13.666902762940699</c:v>
                </c:pt>
                <c:pt idx="189">
                  <c:v>14.365058772560401</c:v>
                </c:pt>
                <c:pt idx="190">
                  <c:v>16.580206331961001</c:v>
                </c:pt>
                <c:pt idx="191">
                  <c:v>16.719686338326799</c:v>
                </c:pt>
                <c:pt idx="192">
                  <c:v>18.771846436896801</c:v>
                </c:pt>
                <c:pt idx="193">
                  <c:v>18.993495687564799</c:v>
                </c:pt>
                <c:pt idx="194">
                  <c:v>18.259205283929901</c:v>
                </c:pt>
                <c:pt idx="195">
                  <c:v>21.398050666227999</c:v>
                </c:pt>
                <c:pt idx="196">
                  <c:v>19.940534679859201</c:v>
                </c:pt>
                <c:pt idx="197">
                  <c:v>18.664255030522298</c:v>
                </c:pt>
                <c:pt idx="198">
                  <c:v>16.630433312497001</c:v>
                </c:pt>
                <c:pt idx="199">
                  <c:v>15.544986858659801</c:v>
                </c:pt>
                <c:pt idx="200">
                  <c:v>15.415341781388401</c:v>
                </c:pt>
                <c:pt idx="201">
                  <c:v>15.2753565956872</c:v>
                </c:pt>
                <c:pt idx="202">
                  <c:v>15.292327099215701</c:v>
                </c:pt>
                <c:pt idx="203">
                  <c:v>15.7378112378893</c:v>
                </c:pt>
                <c:pt idx="204">
                  <c:v>16.0553762377181</c:v>
                </c:pt>
                <c:pt idx="205">
                  <c:v>15.354251044827199</c:v>
                </c:pt>
                <c:pt idx="206">
                  <c:v>15.426362768691799</c:v>
                </c:pt>
                <c:pt idx="207">
                  <c:v>15.705047776364299</c:v>
                </c:pt>
                <c:pt idx="208">
                  <c:v>14.016298782473299</c:v>
                </c:pt>
                <c:pt idx="209">
                  <c:v>14.1791701521694</c:v>
                </c:pt>
                <c:pt idx="210">
                  <c:v>14.2576433352045</c:v>
                </c:pt>
                <c:pt idx="211">
                  <c:v>15.232604781858701</c:v>
                </c:pt>
                <c:pt idx="212">
                  <c:v>13.619941628072301</c:v>
                </c:pt>
                <c:pt idx="213">
                  <c:v>13.454885798450199</c:v>
                </c:pt>
                <c:pt idx="214">
                  <c:v>14.028950902850299</c:v>
                </c:pt>
                <c:pt idx="215">
                  <c:v>13.2444608563773</c:v>
                </c:pt>
                <c:pt idx="216">
                  <c:v>14.3112545024113</c:v>
                </c:pt>
                <c:pt idx="217">
                  <c:v>13.8992331664441</c:v>
                </c:pt>
                <c:pt idx="218">
                  <c:v>13.2577759323569</c:v>
                </c:pt>
                <c:pt idx="219">
                  <c:v>13.628620024135399</c:v>
                </c:pt>
                <c:pt idx="220">
                  <c:v>14.4132756132756</c:v>
                </c:pt>
                <c:pt idx="221">
                  <c:v>14.332940537093201</c:v>
                </c:pt>
                <c:pt idx="222">
                  <c:v>14.6162237269056</c:v>
                </c:pt>
                <c:pt idx="223">
                  <c:v>15.5835710520916</c:v>
                </c:pt>
                <c:pt idx="224">
                  <c:v>15.642645056025399</c:v>
                </c:pt>
                <c:pt idx="225">
                  <c:v>15.723303689258</c:v>
                </c:pt>
                <c:pt idx="226">
                  <c:v>15.565123748023099</c:v>
                </c:pt>
                <c:pt idx="227">
                  <c:v>16.039061554681499</c:v>
                </c:pt>
                <c:pt idx="228">
                  <c:v>15.5953849556322</c:v>
                </c:pt>
                <c:pt idx="229">
                  <c:v>15.6997125177445</c:v>
                </c:pt>
                <c:pt idx="230">
                  <c:v>14.733138760004801</c:v>
                </c:pt>
                <c:pt idx="231">
                  <c:v>15.777594379211401</c:v>
                </c:pt>
                <c:pt idx="232">
                  <c:v>9.7419163964614199</c:v>
                </c:pt>
                <c:pt idx="233">
                  <c:v>10.203691164369101</c:v>
                </c:pt>
                <c:pt idx="234">
                  <c:v>11.6173070627278</c:v>
                </c:pt>
                <c:pt idx="235">
                  <c:v>10.5435570757707</c:v>
                </c:pt>
                <c:pt idx="236">
                  <c:v>12.588343336655701</c:v>
                </c:pt>
                <c:pt idx="237">
                  <c:v>12.259374178628001</c:v>
                </c:pt>
                <c:pt idx="238">
                  <c:v>12.9467455212695</c:v>
                </c:pt>
                <c:pt idx="239">
                  <c:v>12.603330411771701</c:v>
                </c:pt>
                <c:pt idx="240">
                  <c:v>13.168536152554699</c:v>
                </c:pt>
                <c:pt idx="241">
                  <c:v>13.228953707729399</c:v>
                </c:pt>
                <c:pt idx="242">
                  <c:v>10.926147951016601</c:v>
                </c:pt>
                <c:pt idx="243">
                  <c:v>11.0360547020759</c:v>
                </c:pt>
                <c:pt idx="244">
                  <c:v>10.235950223577101</c:v>
                </c:pt>
                <c:pt idx="245">
                  <c:v>9.6388100256275493</c:v>
                </c:pt>
                <c:pt idx="246">
                  <c:v>9.4581426134081994</c:v>
                </c:pt>
                <c:pt idx="247">
                  <c:v>10.016564547683201</c:v>
                </c:pt>
                <c:pt idx="248">
                  <c:v>9.2641537354441592</c:v>
                </c:pt>
                <c:pt idx="249">
                  <c:v>8.3691449748152404</c:v>
                </c:pt>
                <c:pt idx="250">
                  <c:v>7.7454821220465702</c:v>
                </c:pt>
              </c:numCache>
            </c:numRef>
          </c:val>
          <c:smooth val="0"/>
          <c:extLst>
            <c:ext xmlns:c16="http://schemas.microsoft.com/office/drawing/2014/chart" uri="{C3380CC4-5D6E-409C-BE32-E72D297353CC}">
              <c16:uniqueId val="{00000001-DF6D-40BC-B50F-ADEC85BDB424}"/>
            </c:ext>
          </c:extLst>
        </c:ser>
        <c:dLbls>
          <c:showLegendKey val="0"/>
          <c:showVal val="0"/>
          <c:showCatName val="0"/>
          <c:showSerName val="0"/>
          <c:showPercent val="0"/>
          <c:showBubbleSize val="0"/>
        </c:dLbls>
        <c:marker val="1"/>
        <c:smooth val="0"/>
        <c:axId val="10963864"/>
        <c:axId val="769451712"/>
      </c:lineChart>
      <c:catAx>
        <c:axId val="769450536"/>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aseline="0"/>
            </a:pPr>
            <a:endParaRPr lang="en-US"/>
          </a:p>
        </c:txPr>
        <c:crossAx val="769450928"/>
        <c:crossesAt val="0"/>
        <c:auto val="1"/>
        <c:lblAlgn val="ctr"/>
        <c:lblOffset val="100"/>
        <c:tickLblSkip val="20"/>
        <c:tickMarkSkip val="4"/>
        <c:noMultiLvlLbl val="0"/>
      </c:catAx>
      <c:valAx>
        <c:axId val="769450928"/>
        <c:scaling>
          <c:orientation val="minMax"/>
          <c:max val="60"/>
          <c:min val="25"/>
        </c:scaling>
        <c:delete val="0"/>
        <c:axPos val="l"/>
        <c:numFmt formatCode="#,##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69450536"/>
        <c:crosses val="autoZero"/>
        <c:crossBetween val="between"/>
      </c:valAx>
      <c:valAx>
        <c:axId val="769451712"/>
        <c:scaling>
          <c:orientation val="minMax"/>
          <c:max val="30"/>
          <c:min val="5"/>
        </c:scaling>
        <c:delete val="0"/>
        <c:axPos val="r"/>
        <c:numFmt formatCode="General" sourceLinked="1"/>
        <c:majorTickMark val="out"/>
        <c:minorTickMark val="none"/>
        <c:tickLblPos val="nextTo"/>
        <c:txPr>
          <a:bodyPr/>
          <a:lstStyle/>
          <a:p>
            <a:pPr>
              <a:defRPr sz="1400"/>
            </a:pPr>
            <a:endParaRPr lang="en-US"/>
          </a:p>
        </c:txPr>
        <c:crossAx val="10963864"/>
        <c:crosses val="max"/>
        <c:crossBetween val="between"/>
      </c:valAx>
      <c:catAx>
        <c:axId val="10963864"/>
        <c:scaling>
          <c:orientation val="minMax"/>
        </c:scaling>
        <c:delete val="1"/>
        <c:axPos val="b"/>
        <c:numFmt formatCode="General" sourceLinked="1"/>
        <c:majorTickMark val="out"/>
        <c:minorTickMark val="none"/>
        <c:tickLblPos val="nextTo"/>
        <c:crossAx val="769451712"/>
        <c:crosses val="autoZero"/>
        <c:auto val="1"/>
        <c:lblAlgn val="ctr"/>
        <c:lblOffset val="100"/>
        <c:noMultiLvlLbl val="0"/>
      </c:catAx>
      <c:spPr>
        <a:noFill/>
        <a:ln w="23707">
          <a:noFill/>
        </a:ln>
      </c:spPr>
    </c:plotArea>
    <c:plotVisOnly val="1"/>
    <c:dispBlanksAs val="gap"/>
    <c:showDLblsOverMax val="0"/>
  </c:chart>
  <c:spPr>
    <a:noFill/>
    <a:ln>
      <a:noFill/>
    </a:ln>
  </c:spPr>
  <c:txPr>
    <a:bodyPr/>
    <a:lstStyle/>
    <a:p>
      <a:pPr>
        <a:defRPr sz="1702"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38403507944739E-2"/>
          <c:y val="2.8093337583418962E-2"/>
          <c:w val="0.91539331341395802"/>
          <c:h val="0.89767884492498051"/>
        </c:manualLayout>
      </c:layout>
      <c:lineChart>
        <c:grouping val="standard"/>
        <c:varyColors val="0"/>
        <c:ser>
          <c:idx val="2"/>
          <c:order val="0"/>
          <c:tx>
            <c:strRef>
              <c:f>Sheet1!$B$21</c:f>
              <c:strCache>
                <c:ptCount val="1"/>
                <c:pt idx="0">
                  <c:v>Interest Rates: U.S. Treasuries - 3 months - Constant maturity; investment basis, (%, NSA) for United States</c:v>
                </c:pt>
              </c:strCache>
            </c:strRef>
          </c:tx>
          <c:spPr>
            <a:ln w="38100">
              <a:solidFill>
                <a:srgbClr val="0069AA"/>
              </a:solidFill>
              <a:prstDash val="solid"/>
            </a:ln>
          </c:spPr>
          <c:marker>
            <c:symbol val="none"/>
          </c:marker>
          <c:cat>
            <c:strRef>
              <c:f>Sheet1!$A$22:$A$112</c:f>
              <c:strCache>
                <c:ptCount val="81"/>
                <c:pt idx="0">
                  <c:v>'00</c:v>
                </c:pt>
                <c:pt idx="20">
                  <c:v>'05</c:v>
                </c:pt>
                <c:pt idx="40">
                  <c:v>'10</c:v>
                </c:pt>
                <c:pt idx="60">
                  <c:v>'15</c:v>
                </c:pt>
                <c:pt idx="80">
                  <c:v>'20</c:v>
                </c:pt>
              </c:strCache>
            </c:strRef>
          </c:cat>
          <c:val>
            <c:numRef>
              <c:f>Sheet1!$B$22:$B$112</c:f>
              <c:numCache>
                <c:formatCode>General</c:formatCode>
                <c:ptCount val="91"/>
                <c:pt idx="0">
                  <c:v>15.9493666576286</c:v>
                </c:pt>
                <c:pt idx="1">
                  <c:v>16.012667383592099</c:v>
                </c:pt>
                <c:pt idx="2">
                  <c:v>16.117549392419999</c:v>
                </c:pt>
                <c:pt idx="3">
                  <c:v>16.174275071347498</c:v>
                </c:pt>
                <c:pt idx="4">
                  <c:v>16.013833122739399</c:v>
                </c:pt>
                <c:pt idx="5">
                  <c:v>15.9496909737182</c:v>
                </c:pt>
                <c:pt idx="6">
                  <c:v>15.8827344484432</c:v>
                </c:pt>
                <c:pt idx="7">
                  <c:v>15.5431507655468</c:v>
                </c:pt>
                <c:pt idx="8">
                  <c:v>15.5039422666324</c:v>
                </c:pt>
                <c:pt idx="9">
                  <c:v>15.5181764700723</c:v>
                </c:pt>
                <c:pt idx="10">
                  <c:v>15.508688941934899</c:v>
                </c:pt>
                <c:pt idx="11">
                  <c:v>15.578299897360401</c:v>
                </c:pt>
                <c:pt idx="12">
                  <c:v>15.567921193123601</c:v>
                </c:pt>
                <c:pt idx="13">
                  <c:v>15.3679504144107</c:v>
                </c:pt>
                <c:pt idx="14">
                  <c:v>15.131143409453101</c:v>
                </c:pt>
                <c:pt idx="15">
                  <c:v>15.081211616367099</c:v>
                </c:pt>
                <c:pt idx="16">
                  <c:v>15.111438481159899</c:v>
                </c:pt>
                <c:pt idx="17">
                  <c:v>15.2015557385063</c:v>
                </c:pt>
                <c:pt idx="18">
                  <c:v>15.189148997362899</c:v>
                </c:pt>
                <c:pt idx="19">
                  <c:v>15.2003776699997</c:v>
                </c:pt>
                <c:pt idx="20">
                  <c:v>15.2771495797952</c:v>
                </c:pt>
                <c:pt idx="21">
                  <c:v>15.156953433096101</c:v>
                </c:pt>
                <c:pt idx="22">
                  <c:v>15.040065333689499</c:v>
                </c:pt>
                <c:pt idx="23">
                  <c:v>15.198953200771699</c:v>
                </c:pt>
                <c:pt idx="24">
                  <c:v>15.154923739446099</c:v>
                </c:pt>
                <c:pt idx="25">
                  <c:v>15.2664259025366</c:v>
                </c:pt>
                <c:pt idx="26">
                  <c:v>15.410309485111901</c:v>
                </c:pt>
                <c:pt idx="27">
                  <c:v>15.3339637668027</c:v>
                </c:pt>
                <c:pt idx="28">
                  <c:v>15.315902497736101</c:v>
                </c:pt>
                <c:pt idx="29">
                  <c:v>15.3276261608379</c:v>
                </c:pt>
                <c:pt idx="30">
                  <c:v>15.292302173845201</c:v>
                </c:pt>
                <c:pt idx="31">
                  <c:v>15.246991315237</c:v>
                </c:pt>
                <c:pt idx="32">
                  <c:v>15.2814778171994</c:v>
                </c:pt>
                <c:pt idx="33">
                  <c:v>15.127819929025801</c:v>
                </c:pt>
                <c:pt idx="34">
                  <c:v>15.191462557270899</c:v>
                </c:pt>
                <c:pt idx="35">
                  <c:v>15.3101419153124</c:v>
                </c:pt>
                <c:pt idx="36">
                  <c:v>15.1183884760789</c:v>
                </c:pt>
                <c:pt idx="37">
                  <c:v>14.735584886148599</c:v>
                </c:pt>
                <c:pt idx="38">
                  <c:v>14.275464727384101</c:v>
                </c:pt>
                <c:pt idx="39">
                  <c:v>14.188169356658801</c:v>
                </c:pt>
                <c:pt idx="40">
                  <c:v>14.153947869429899</c:v>
                </c:pt>
                <c:pt idx="41">
                  <c:v>14.1023465647999</c:v>
                </c:pt>
                <c:pt idx="42">
                  <c:v>14.2787954204287</c:v>
                </c:pt>
                <c:pt idx="43">
                  <c:v>14.2745138051165</c:v>
                </c:pt>
                <c:pt idx="44">
                  <c:v>14.3249938318299</c:v>
                </c:pt>
                <c:pt idx="45">
                  <c:v>14.3773560510304</c:v>
                </c:pt>
                <c:pt idx="46">
                  <c:v>14.275544716965699</c:v>
                </c:pt>
                <c:pt idx="47">
                  <c:v>14.3815777114427</c:v>
                </c:pt>
                <c:pt idx="48">
                  <c:v>14.356809644227001</c:v>
                </c:pt>
                <c:pt idx="49">
                  <c:v>14.433891418128001</c:v>
                </c:pt>
                <c:pt idx="50">
                  <c:v>14.567224495474299</c:v>
                </c:pt>
                <c:pt idx="51">
                  <c:v>14.5307931637465</c:v>
                </c:pt>
                <c:pt idx="52">
                  <c:v>14.576600712189499</c:v>
                </c:pt>
                <c:pt idx="53">
                  <c:v>14.695205023775401</c:v>
                </c:pt>
                <c:pt idx="54">
                  <c:v>14.8566955593946</c:v>
                </c:pt>
                <c:pt idx="55">
                  <c:v>14.9083123711727</c:v>
                </c:pt>
                <c:pt idx="56">
                  <c:v>14.995694442929301</c:v>
                </c:pt>
                <c:pt idx="57">
                  <c:v>14.989091825822101</c:v>
                </c:pt>
                <c:pt idx="58">
                  <c:v>14.9772175372762</c:v>
                </c:pt>
                <c:pt idx="59">
                  <c:v>15.003307547785401</c:v>
                </c:pt>
                <c:pt idx="60">
                  <c:v>15.2243766729993</c:v>
                </c:pt>
                <c:pt idx="61">
                  <c:v>15.348845474179001</c:v>
                </c:pt>
                <c:pt idx="62">
                  <c:v>15.452767478445599</c:v>
                </c:pt>
                <c:pt idx="63">
                  <c:v>15.5365186337193</c:v>
                </c:pt>
                <c:pt idx="64">
                  <c:v>15.5020406567461</c:v>
                </c:pt>
                <c:pt idx="65">
                  <c:v>15.459957645400999</c:v>
                </c:pt>
                <c:pt idx="66">
                  <c:v>15.3405588719232</c:v>
                </c:pt>
                <c:pt idx="67">
                  <c:v>15.4047453023858</c:v>
                </c:pt>
                <c:pt idx="68">
                  <c:v>15.2752042419802</c:v>
                </c:pt>
                <c:pt idx="69">
                  <c:v>15.2436244264438</c:v>
                </c:pt>
                <c:pt idx="70">
                  <c:v>15.2762147872648</c:v>
                </c:pt>
                <c:pt idx="71">
                  <c:v>15.175457632171399</c:v>
                </c:pt>
                <c:pt idx="72">
                  <c:v>15.1559178331719</c:v>
                </c:pt>
                <c:pt idx="73">
                  <c:v>15.020935699666801</c:v>
                </c:pt>
                <c:pt idx="74">
                  <c:v>15.138350658720601</c:v>
                </c:pt>
                <c:pt idx="75">
                  <c:v>15.2199128250274</c:v>
                </c:pt>
                <c:pt idx="76">
                  <c:v>15.3383786816977</c:v>
                </c:pt>
                <c:pt idx="77">
                  <c:v>15.318466037434399</c:v>
                </c:pt>
                <c:pt idx="78">
                  <c:v>15.267663528393101</c:v>
                </c:pt>
                <c:pt idx="79">
                  <c:v>15.159300040420201</c:v>
                </c:pt>
                <c:pt idx="80">
                  <c:v>15.2802248465467</c:v>
                </c:pt>
                <c:pt idx="81">
                  <c:v>16.074066778851499</c:v>
                </c:pt>
                <c:pt idx="82">
                  <c:v>15.202138415775901</c:v>
                </c:pt>
                <c:pt idx="83">
                  <c:v>15.1422569140353</c:v>
                </c:pt>
                <c:pt idx="84">
                  <c:v>14.706733062744901</c:v>
                </c:pt>
                <c:pt idx="85">
                  <c:v>14.2474126963115</c:v>
                </c:pt>
                <c:pt idx="86">
                  <c:v>14.1601295874586</c:v>
                </c:pt>
                <c:pt idx="87">
                  <c:v>14.3451651544323</c:v>
                </c:pt>
                <c:pt idx="88">
                  <c:v>14.682967761057601</c:v>
                </c:pt>
                <c:pt idx="89">
                  <c:v>14.7733791192908</c:v>
                </c:pt>
                <c:pt idx="90">
                  <c:v>14.73</c:v>
                </c:pt>
              </c:numCache>
            </c:numRef>
          </c:val>
          <c:smooth val="0"/>
          <c:extLst>
            <c:ext xmlns:c16="http://schemas.microsoft.com/office/drawing/2014/chart" uri="{C3380CC4-5D6E-409C-BE32-E72D297353CC}">
              <c16:uniqueId val="{00000000-F8B5-4CB4-835B-84E99F7FEF4D}"/>
            </c:ext>
          </c:extLst>
        </c:ser>
        <c:dLbls>
          <c:showLegendKey val="0"/>
          <c:showVal val="0"/>
          <c:showCatName val="0"/>
          <c:showSerName val="0"/>
          <c:showPercent val="0"/>
          <c:showBubbleSize val="0"/>
        </c:dLbls>
        <c:smooth val="0"/>
        <c:axId val="771967808"/>
        <c:axId val="771972120"/>
      </c:lineChart>
      <c:dateAx>
        <c:axId val="771967808"/>
        <c:scaling>
          <c:orientation val="minMax"/>
        </c:scaling>
        <c:delete val="0"/>
        <c:axPos val="b"/>
        <c:numFmt formatCode="[$-409]\'yy;@" sourceLinked="0"/>
        <c:majorTickMark val="out"/>
        <c:minorTickMark val="out"/>
        <c:tickLblPos val="low"/>
        <c:spPr>
          <a:ln w="3003">
            <a:solidFill>
              <a:schemeClr val="tx1"/>
            </a:solidFill>
            <a:prstDash val="solid"/>
          </a:ln>
        </c:spPr>
        <c:txPr>
          <a:bodyPr rot="0" vert="horz"/>
          <a:lstStyle/>
          <a:p>
            <a:pPr>
              <a:defRPr sz="1200" b="1" i="0" u="none" strike="noStrike" baseline="0">
                <a:solidFill>
                  <a:schemeClr val="tx1"/>
                </a:solidFill>
                <a:latin typeface="+mj-lt"/>
                <a:ea typeface="Verdana"/>
                <a:cs typeface="Verdana"/>
              </a:defRPr>
            </a:pPr>
            <a:endParaRPr lang="en-US"/>
          </a:p>
        </c:txPr>
        <c:crossAx val="771972120"/>
        <c:crossesAt val="0"/>
        <c:auto val="0"/>
        <c:lblOffset val="100"/>
        <c:baseTimeUnit val="days"/>
        <c:majorUnit val="20"/>
        <c:majorTimeUnit val="years"/>
        <c:minorUnit val="3"/>
        <c:minorTimeUnit val="years"/>
      </c:dateAx>
      <c:valAx>
        <c:axId val="771972120"/>
        <c:scaling>
          <c:orientation val="minMax"/>
          <c:min val="14"/>
        </c:scaling>
        <c:delete val="0"/>
        <c:axPos val="l"/>
        <c:majorGridlines/>
        <c:numFmt formatCode="#,##0.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67808"/>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03683750057559E-2"/>
          <c:y val="6.8955887959094977E-2"/>
          <c:w val="0.91474845049749542"/>
          <c:h val="0.84130889376532858"/>
        </c:manualLayout>
      </c:layout>
      <c:barChart>
        <c:barDir val="col"/>
        <c:grouping val="clustered"/>
        <c:varyColors val="0"/>
        <c:ser>
          <c:idx val="2"/>
          <c:order val="0"/>
          <c:spPr>
            <a:solidFill>
              <a:srgbClr val="0069AA"/>
            </a:solidFill>
            <a:ln w="24885">
              <a:noFill/>
            </a:ln>
          </c:spPr>
          <c:invertIfNegative val="0"/>
          <c:dPt>
            <c:idx val="1"/>
            <c:invertIfNegative val="0"/>
            <c:bubble3D val="0"/>
            <c:spPr>
              <a:solidFill>
                <a:srgbClr val="F58025"/>
              </a:solidFill>
              <a:ln w="24885">
                <a:noFill/>
              </a:ln>
            </c:spPr>
            <c:extLst>
              <c:ext xmlns:c16="http://schemas.microsoft.com/office/drawing/2014/chart" uri="{C3380CC4-5D6E-409C-BE32-E72D297353CC}">
                <c16:uniqueId val="{00000001-215C-4B3C-B4E9-72AAC6FD7E76}"/>
              </c:ext>
            </c:extLst>
          </c:dPt>
          <c:dPt>
            <c:idx val="6"/>
            <c:invertIfNegative val="0"/>
            <c:bubble3D val="0"/>
            <c:extLst>
              <c:ext xmlns:c16="http://schemas.microsoft.com/office/drawing/2014/chart" uri="{C3380CC4-5D6E-409C-BE32-E72D297353CC}">
                <c16:uniqueId val="{00000000-6DB6-48D0-BD80-756A9601EDFA}"/>
              </c:ext>
            </c:extLst>
          </c:dPt>
          <c:dPt>
            <c:idx val="11"/>
            <c:invertIfNegative val="0"/>
            <c:bubble3D val="0"/>
            <c:extLst>
              <c:ext xmlns:c16="http://schemas.microsoft.com/office/drawing/2014/chart" uri="{C3380CC4-5D6E-409C-BE32-E72D297353CC}">
                <c16:uniqueId val="{00000001-6DB6-48D0-BD80-756A9601EDFA}"/>
              </c:ext>
            </c:extLst>
          </c:dPt>
          <c:dPt>
            <c:idx val="13"/>
            <c:invertIfNegative val="0"/>
            <c:bubble3D val="0"/>
            <c:extLst>
              <c:ext xmlns:c16="http://schemas.microsoft.com/office/drawing/2014/chart" uri="{C3380CC4-5D6E-409C-BE32-E72D297353CC}">
                <c16:uniqueId val="{00000003-6DB6-48D0-BD80-756A9601EDFA}"/>
              </c:ext>
            </c:extLst>
          </c:dPt>
          <c:dPt>
            <c:idx val="14"/>
            <c:invertIfNegative val="0"/>
            <c:bubble3D val="0"/>
            <c:spPr>
              <a:solidFill>
                <a:srgbClr val="F58025"/>
              </a:solidFill>
              <a:ln w="24885">
                <a:noFill/>
              </a:ln>
            </c:spPr>
            <c:extLst>
              <c:ext xmlns:c16="http://schemas.microsoft.com/office/drawing/2014/chart" uri="{C3380CC4-5D6E-409C-BE32-E72D297353CC}">
                <c16:uniqueId val="{00000005-D03F-4041-8938-86EFAF3E5F44}"/>
              </c:ext>
            </c:extLst>
          </c:dPt>
          <c:dLbls>
            <c:dLbl>
              <c:idx val="0"/>
              <c:delete val="1"/>
              <c:extLst>
                <c:ext xmlns:c15="http://schemas.microsoft.com/office/drawing/2012/chart" uri="{CE6537A1-D6FC-4f65-9D91-7224C49458BB}"/>
                <c:ext xmlns:c16="http://schemas.microsoft.com/office/drawing/2014/chart" uri="{C3380CC4-5D6E-409C-BE32-E72D297353CC}">
                  <c16:uniqueId val="{00000000-215C-4B3C-B4E9-72AAC6FD7E76}"/>
                </c:ext>
              </c:extLst>
            </c:dLbl>
            <c:dLbl>
              <c:idx val="1"/>
              <c:delete val="1"/>
              <c:extLst>
                <c:ext xmlns:c15="http://schemas.microsoft.com/office/drawing/2012/chart" uri="{CE6537A1-D6FC-4f65-9D91-7224C49458BB}"/>
                <c:ext xmlns:c16="http://schemas.microsoft.com/office/drawing/2014/chart" uri="{C3380CC4-5D6E-409C-BE32-E72D297353CC}">
                  <c16:uniqueId val="{00000001-215C-4B3C-B4E9-72AAC6FD7E76}"/>
                </c:ext>
              </c:extLst>
            </c:dLbl>
            <c:dLbl>
              <c:idx val="2"/>
              <c:delete val="1"/>
              <c:extLst>
                <c:ext xmlns:c15="http://schemas.microsoft.com/office/drawing/2012/chart" uri="{CE6537A1-D6FC-4f65-9D91-7224C49458BB}"/>
                <c:ext xmlns:c16="http://schemas.microsoft.com/office/drawing/2014/chart" uri="{C3380CC4-5D6E-409C-BE32-E72D297353CC}">
                  <c16:uniqueId val="{00000002-215C-4B3C-B4E9-72AAC6FD7E76}"/>
                </c:ext>
              </c:extLst>
            </c:dLbl>
            <c:dLbl>
              <c:idx val="3"/>
              <c:delete val="1"/>
              <c:extLst>
                <c:ext xmlns:c15="http://schemas.microsoft.com/office/drawing/2012/chart" uri="{CE6537A1-D6FC-4f65-9D91-7224C49458BB}"/>
                <c:ext xmlns:c16="http://schemas.microsoft.com/office/drawing/2014/chart" uri="{C3380CC4-5D6E-409C-BE32-E72D297353CC}">
                  <c16:uniqueId val="{00000003-215C-4B3C-B4E9-72AAC6FD7E76}"/>
                </c:ext>
              </c:extLst>
            </c:dLbl>
            <c:dLbl>
              <c:idx val="4"/>
              <c:delete val="1"/>
              <c:extLst>
                <c:ext xmlns:c15="http://schemas.microsoft.com/office/drawing/2012/chart" uri="{CE6537A1-D6FC-4f65-9D91-7224C49458BB}"/>
                <c:ext xmlns:c16="http://schemas.microsoft.com/office/drawing/2014/chart" uri="{C3380CC4-5D6E-409C-BE32-E72D297353CC}">
                  <c16:uniqueId val="{00000004-215C-4B3C-B4E9-72AAC6FD7E76}"/>
                </c:ext>
              </c:extLst>
            </c:dLbl>
            <c:dLbl>
              <c:idx val="5"/>
              <c:delete val="1"/>
              <c:extLst>
                <c:ext xmlns:c15="http://schemas.microsoft.com/office/drawing/2012/chart" uri="{CE6537A1-D6FC-4f65-9D91-7224C49458BB}"/>
                <c:ext xmlns:c16="http://schemas.microsoft.com/office/drawing/2014/chart" uri="{C3380CC4-5D6E-409C-BE32-E72D297353CC}">
                  <c16:uniqueId val="{00000005-215C-4B3C-B4E9-72AAC6FD7E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Sheet1!$A$24:$A$28</c:f>
              <c:strCache>
                <c:ptCount val="5"/>
                <c:pt idx="0">
                  <c:v>France</c:v>
                </c:pt>
                <c:pt idx="1">
                  <c:v>Eurozone</c:v>
                </c:pt>
                <c:pt idx="2">
                  <c:v>Germany</c:v>
                </c:pt>
                <c:pt idx="3">
                  <c:v>Spain</c:v>
                </c:pt>
                <c:pt idx="4">
                  <c:v>Italy</c:v>
                </c:pt>
              </c:strCache>
            </c:strRef>
          </c:cat>
          <c:val>
            <c:numRef>
              <c:f>Sheet1!$B$24:$B$28</c:f>
              <c:numCache>
                <c:formatCode>General</c:formatCode>
                <c:ptCount val="5"/>
                <c:pt idx="0">
                  <c:v>44.46</c:v>
                </c:pt>
                <c:pt idx="1">
                  <c:v>62.08</c:v>
                </c:pt>
                <c:pt idx="2">
                  <c:v>63.67</c:v>
                </c:pt>
                <c:pt idx="3">
                  <c:v>67.89</c:v>
                </c:pt>
                <c:pt idx="4">
                  <c:v>73.45</c:v>
                </c:pt>
              </c:numCache>
            </c:numRef>
          </c:val>
          <c:extLst>
            <c:ext xmlns:c16="http://schemas.microsoft.com/office/drawing/2014/chart" uri="{C3380CC4-5D6E-409C-BE32-E72D297353CC}">
              <c16:uniqueId val="{00000004-6DB6-48D0-BD80-756A9601EDFA}"/>
            </c:ext>
          </c:extLst>
        </c:ser>
        <c:dLbls>
          <c:dLblPos val="ctr"/>
          <c:showLegendKey val="0"/>
          <c:showVal val="1"/>
          <c:showCatName val="0"/>
          <c:showSerName val="0"/>
          <c:showPercent val="0"/>
          <c:showBubbleSize val="0"/>
        </c:dLbls>
        <c:gapWidth val="150"/>
        <c:axId val="769449360"/>
        <c:axId val="769451320"/>
      </c:barChart>
      <c:catAx>
        <c:axId val="769449360"/>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400" baseline="0"/>
            </a:pPr>
            <a:endParaRPr lang="en-US"/>
          </a:p>
        </c:txPr>
        <c:crossAx val="769451320"/>
        <c:crossesAt val="0"/>
        <c:auto val="1"/>
        <c:lblAlgn val="ctr"/>
        <c:lblOffset val="100"/>
        <c:tickLblSkip val="1"/>
        <c:tickMarkSkip val="1"/>
        <c:noMultiLvlLbl val="0"/>
      </c:catAx>
      <c:valAx>
        <c:axId val="769451320"/>
        <c:scaling>
          <c:orientation val="minMax"/>
          <c:max val="75"/>
          <c:min val="40"/>
        </c:scaling>
        <c:delete val="0"/>
        <c:axPos val="l"/>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400" baseline="0"/>
            </a:pPr>
            <a:endParaRPr lang="en-US"/>
          </a:p>
        </c:txPr>
        <c:crossAx val="769449360"/>
        <c:crosses val="autoZero"/>
        <c:crossBetween val="between"/>
      </c:valAx>
      <c:spPr>
        <a:noFill/>
        <a:ln>
          <a:noFill/>
        </a:ln>
      </c:spPr>
    </c:plotArea>
    <c:plotVisOnly val="1"/>
    <c:dispBlanksAs val="gap"/>
    <c:showDLblsOverMax val="0"/>
  </c:chart>
  <c:spPr>
    <a:noFill/>
    <a:ln>
      <a:noFill/>
    </a:ln>
  </c:spPr>
  <c:txPr>
    <a:bodyPr/>
    <a:lstStyle/>
    <a:p>
      <a:pPr>
        <a:defRPr sz="1800" b="1" i="0" u="none" strike="noStrike" baseline="0">
          <a:solidFill>
            <a:schemeClr val="tx1"/>
          </a:solidFill>
          <a:latin typeface="+mj-lt"/>
          <a:ea typeface="Verdana"/>
          <a:cs typeface="Verdana"/>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7405391416144"/>
          <c:y val="4.2488966878261161E-2"/>
          <c:w val="0.45458671096900222"/>
          <c:h val="0.85393664878310505"/>
        </c:manualLayout>
      </c:layout>
      <c:pieChart>
        <c:varyColors val="1"/>
        <c:ser>
          <c:idx val="0"/>
          <c:order val="0"/>
          <c:tx>
            <c:strRef>
              <c:f>Sheet1!$B$1</c:f>
              <c:strCache>
                <c:ptCount val="1"/>
                <c:pt idx="0">
                  <c:v>Sales</c:v>
                </c:pt>
              </c:strCache>
            </c:strRef>
          </c:tx>
          <c:spPr>
            <a:ln>
              <a:noFill/>
            </a:ln>
          </c:spPr>
          <c:dPt>
            <c:idx val="0"/>
            <c:bubble3D val="0"/>
            <c:spPr>
              <a:solidFill>
                <a:srgbClr val="0069AA"/>
              </a:solidFill>
              <a:ln w="19050">
                <a:noFill/>
              </a:ln>
              <a:effectLst/>
            </c:spPr>
            <c:extLst>
              <c:ext xmlns:c16="http://schemas.microsoft.com/office/drawing/2014/chart" uri="{C3380CC4-5D6E-409C-BE32-E72D297353CC}">
                <c16:uniqueId val="{00000001-F364-4FAA-933A-2F3BAEFDDF52}"/>
              </c:ext>
            </c:extLst>
          </c:dPt>
          <c:dPt>
            <c:idx val="1"/>
            <c:bubble3D val="0"/>
            <c:spPr>
              <a:solidFill>
                <a:schemeClr val="tx1"/>
              </a:solidFill>
              <a:ln w="19050">
                <a:noFill/>
              </a:ln>
              <a:effectLst/>
            </c:spPr>
            <c:extLst>
              <c:ext xmlns:c16="http://schemas.microsoft.com/office/drawing/2014/chart" uri="{C3380CC4-5D6E-409C-BE32-E72D297353CC}">
                <c16:uniqueId val="{00000003-F364-4FAA-933A-2F3BAEFDDF52}"/>
              </c:ext>
            </c:extLst>
          </c:dPt>
          <c:dPt>
            <c:idx val="2"/>
            <c:bubble3D val="0"/>
            <c:spPr>
              <a:solidFill>
                <a:srgbClr val="70AD47"/>
              </a:solidFill>
              <a:ln w="19050">
                <a:noFill/>
              </a:ln>
              <a:effectLst/>
            </c:spPr>
            <c:extLst>
              <c:ext xmlns:c16="http://schemas.microsoft.com/office/drawing/2014/chart" uri="{C3380CC4-5D6E-409C-BE32-E72D297353CC}">
                <c16:uniqueId val="{00000005-F364-4FAA-933A-2F3BAEFDDF52}"/>
              </c:ext>
            </c:extLst>
          </c:dPt>
          <c:dPt>
            <c:idx val="3"/>
            <c:bubble3D val="0"/>
            <c:spPr>
              <a:solidFill>
                <a:srgbClr val="7030A0"/>
              </a:solidFill>
              <a:ln w="19050">
                <a:noFill/>
              </a:ln>
              <a:effectLst/>
            </c:spPr>
            <c:extLst>
              <c:ext xmlns:c16="http://schemas.microsoft.com/office/drawing/2014/chart" uri="{C3380CC4-5D6E-409C-BE32-E72D297353CC}">
                <c16:uniqueId val="{00000007-F364-4FAA-933A-2F3BAEFDDF52}"/>
              </c:ext>
            </c:extLst>
          </c:dPt>
          <c:dPt>
            <c:idx val="4"/>
            <c:bubble3D val="0"/>
            <c:spPr>
              <a:solidFill>
                <a:srgbClr val="FFFF00"/>
              </a:solidFill>
              <a:ln w="19050">
                <a:noFill/>
              </a:ln>
              <a:effectLst/>
            </c:spPr>
            <c:extLst>
              <c:ext xmlns:c16="http://schemas.microsoft.com/office/drawing/2014/chart" uri="{C3380CC4-5D6E-409C-BE32-E72D297353CC}">
                <c16:uniqueId val="{00000009-F364-4FAA-933A-2F3BAEFDDF52}"/>
              </c:ext>
            </c:extLst>
          </c:dPt>
          <c:dPt>
            <c:idx val="5"/>
            <c:bubble3D val="0"/>
            <c:spPr>
              <a:solidFill>
                <a:srgbClr val="FF0000"/>
              </a:solidFill>
              <a:ln w="19050">
                <a:noFill/>
              </a:ln>
              <a:effectLst/>
            </c:spPr>
            <c:extLst>
              <c:ext xmlns:c16="http://schemas.microsoft.com/office/drawing/2014/chart" uri="{C3380CC4-5D6E-409C-BE32-E72D297353CC}">
                <c16:uniqueId val="{0000000B-F364-4FAA-933A-2F3BAEFDDF52}"/>
              </c:ext>
            </c:extLst>
          </c:dPt>
          <c:dPt>
            <c:idx val="6"/>
            <c:bubble3D val="0"/>
            <c:spPr>
              <a:solidFill>
                <a:srgbClr val="F58025"/>
              </a:solidFill>
              <a:ln w="19050">
                <a:noFill/>
              </a:ln>
              <a:effectLst/>
            </c:spPr>
            <c:extLst>
              <c:ext xmlns:c16="http://schemas.microsoft.com/office/drawing/2014/chart" uri="{C3380CC4-5D6E-409C-BE32-E72D297353CC}">
                <c16:uniqueId val="{0000000D-F364-4FAA-933A-2F3BAEFDDF52}"/>
              </c:ext>
            </c:extLst>
          </c:dPt>
          <c:cat>
            <c:strRef>
              <c:f>Sheet1!$A$2:$A$8</c:f>
              <c:strCache>
                <c:ptCount val="7"/>
                <c:pt idx="0">
                  <c:v>United States (24.7%)</c:v>
                </c:pt>
                <c:pt idx="1">
                  <c:v>Euro Area (15.4%)</c:v>
                </c:pt>
                <c:pt idx="2">
                  <c:v>UK (3.3%)</c:v>
                </c:pt>
                <c:pt idx="3">
                  <c:v>China (17.4%)</c:v>
                </c:pt>
                <c:pt idx="4">
                  <c:v>Russia (1.8%)</c:v>
                </c:pt>
                <c:pt idx="5">
                  <c:v>Japan (6.0%)</c:v>
                </c:pt>
                <c:pt idx="6">
                  <c:v>Rest of World (37.5%)</c:v>
                </c:pt>
              </c:strCache>
            </c:strRef>
          </c:cat>
          <c:val>
            <c:numRef>
              <c:f>Sheet1!$B$2:$B$8</c:f>
              <c:numCache>
                <c:formatCode>#,##0.00</c:formatCode>
                <c:ptCount val="7"/>
                <c:pt idx="0">
                  <c:v>20953030</c:v>
                </c:pt>
                <c:pt idx="1">
                  <c:v>13021049.029999999</c:v>
                </c:pt>
                <c:pt idx="2">
                  <c:v>2759804.06</c:v>
                </c:pt>
                <c:pt idx="3">
                  <c:v>14722730.699999999</c:v>
                </c:pt>
                <c:pt idx="4">
                  <c:v>1483497.78</c:v>
                </c:pt>
                <c:pt idx="5">
                  <c:v>5057758.96</c:v>
                </c:pt>
                <c:pt idx="6">
                  <c:v>26749108.589999996</c:v>
                </c:pt>
              </c:numCache>
            </c:numRef>
          </c:val>
          <c:extLst>
            <c:ext xmlns:c16="http://schemas.microsoft.com/office/drawing/2014/chart" uri="{C3380CC4-5D6E-409C-BE32-E72D297353CC}">
              <c16:uniqueId val="{0000000E-F364-4FAA-933A-2F3BAEFDDF5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843316664301277E-2"/>
          <c:y val="3.2275514185501987E-2"/>
          <c:w val="0.40515610172840338"/>
          <c:h val="0.96772448581449799"/>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32165880291991E-2"/>
          <c:y val="2.3064680705049485E-2"/>
          <c:w val="0.83100782686595309"/>
          <c:h val="0.91290276917632485"/>
        </c:manualLayout>
      </c:layout>
      <c:lineChart>
        <c:grouping val="standard"/>
        <c:varyColors val="0"/>
        <c:ser>
          <c:idx val="1"/>
          <c:order val="1"/>
          <c:tx>
            <c:strRef>
              <c:f>Sheet1!$C$1</c:f>
              <c:strCache>
                <c:ptCount val="1"/>
                <c:pt idx="0">
                  <c:v>Interest Coverage Ratio</c:v>
                </c:pt>
              </c:strCache>
            </c:strRef>
          </c:tx>
          <c:spPr>
            <a:ln w="38100">
              <a:solidFill>
                <a:srgbClr val="0069AA"/>
              </a:solidFill>
            </a:ln>
          </c:spPr>
          <c:marker>
            <c:symbol val="none"/>
          </c:marker>
          <c:cat>
            <c:strRef>
              <c:f>Sheet1!$A$2:$A$212</c:f>
              <c:strCache>
                <c:ptCount val="209"/>
                <c:pt idx="0">
                  <c:v>'70</c:v>
                </c:pt>
                <c:pt idx="20">
                  <c:v>'75</c:v>
                </c:pt>
                <c:pt idx="40">
                  <c:v>'80</c:v>
                </c:pt>
                <c:pt idx="60">
                  <c:v>'85</c:v>
                </c:pt>
                <c:pt idx="80">
                  <c:v>'90</c:v>
                </c:pt>
                <c:pt idx="100">
                  <c:v>'95</c:v>
                </c:pt>
                <c:pt idx="120">
                  <c:v>'00</c:v>
                </c:pt>
                <c:pt idx="140">
                  <c:v>'05</c:v>
                </c:pt>
                <c:pt idx="160">
                  <c:v>'10</c:v>
                </c:pt>
                <c:pt idx="180">
                  <c:v>'15</c:v>
                </c:pt>
                <c:pt idx="200">
                  <c:v>'20</c:v>
                </c:pt>
                <c:pt idx="204">
                  <c:v>'21</c:v>
                </c:pt>
                <c:pt idx="208">
                  <c:v>'22</c:v>
                </c:pt>
              </c:strCache>
            </c:strRef>
          </c:cat>
          <c:val>
            <c:numRef>
              <c:f>Sheet1!$C$2:$C$212</c:f>
              <c:numCache>
                <c:formatCode>General</c:formatCode>
                <c:ptCount val="211"/>
                <c:pt idx="0">
                  <c:v>1.7048530493254599</c:v>
                </c:pt>
                <c:pt idx="1">
                  <c:v>1.74863697021521</c:v>
                </c:pt>
                <c:pt idx="2">
                  <c:v>1.7935560376914901</c:v>
                </c:pt>
                <c:pt idx="3">
                  <c:v>1.79729467769142</c:v>
                </c:pt>
                <c:pt idx="4">
                  <c:v>1.7807863149896599</c:v>
                </c:pt>
                <c:pt idx="5">
                  <c:v>1.75622338385844</c:v>
                </c:pt>
                <c:pt idx="6">
                  <c:v>1.7268302041850401</c:v>
                </c:pt>
                <c:pt idx="7">
                  <c:v>1.72258043621399</c:v>
                </c:pt>
                <c:pt idx="8">
                  <c:v>1.7056334395577699</c:v>
                </c:pt>
                <c:pt idx="9">
                  <c:v>1.6927359755557601</c:v>
                </c:pt>
                <c:pt idx="10">
                  <c:v>1.6704431740153201</c:v>
                </c:pt>
                <c:pt idx="11">
                  <c:v>1.6548512149882</c:v>
                </c:pt>
                <c:pt idx="12">
                  <c:v>1.65841860520318</c:v>
                </c:pt>
                <c:pt idx="13">
                  <c:v>1.68620172767204</c:v>
                </c:pt>
                <c:pt idx="14">
                  <c:v>1.7472392319641299</c:v>
                </c:pt>
                <c:pt idx="15">
                  <c:v>1.80274420022869</c:v>
                </c:pt>
                <c:pt idx="16">
                  <c:v>1.86072484632098</c:v>
                </c:pt>
                <c:pt idx="17">
                  <c:v>1.89283332076516</c:v>
                </c:pt>
                <c:pt idx="18">
                  <c:v>1.9134488391340201</c:v>
                </c:pt>
                <c:pt idx="19">
                  <c:v>1.93411474035649</c:v>
                </c:pt>
                <c:pt idx="20">
                  <c:v>1.93318927450824</c:v>
                </c:pt>
                <c:pt idx="21">
                  <c:v>1.9281729163219401</c:v>
                </c:pt>
                <c:pt idx="22">
                  <c:v>1.81184326528869</c:v>
                </c:pt>
                <c:pt idx="23">
                  <c:v>1.83210791635508</c:v>
                </c:pt>
                <c:pt idx="24">
                  <c:v>1.83797938619782</c:v>
                </c:pt>
                <c:pt idx="25">
                  <c:v>1.9365551838801001</c:v>
                </c:pt>
                <c:pt idx="26">
                  <c:v>1.94288732712418</c:v>
                </c:pt>
                <c:pt idx="27">
                  <c:v>2.0218949210489598</c:v>
                </c:pt>
                <c:pt idx="28">
                  <c:v>1.90968323234457</c:v>
                </c:pt>
                <c:pt idx="29">
                  <c:v>1.8912317399790799</c:v>
                </c:pt>
                <c:pt idx="30">
                  <c:v>1.88766174015026</c:v>
                </c:pt>
                <c:pt idx="31">
                  <c:v>1.8634756149553999</c:v>
                </c:pt>
                <c:pt idx="32">
                  <c:v>1.8787336810002999</c:v>
                </c:pt>
                <c:pt idx="33">
                  <c:v>1.71961568283828</c:v>
                </c:pt>
                <c:pt idx="34">
                  <c:v>1.73914411117594</c:v>
                </c:pt>
                <c:pt idx="35">
                  <c:v>1.58050055585861</c:v>
                </c:pt>
                <c:pt idx="36">
                  <c:v>1.5981334516761601</c:v>
                </c:pt>
                <c:pt idx="37">
                  <c:v>1.6407760402615501</c:v>
                </c:pt>
                <c:pt idx="38">
                  <c:v>1.6621054686254599</c:v>
                </c:pt>
                <c:pt idx="39">
                  <c:v>1.70897889560839</c:v>
                </c:pt>
                <c:pt idx="40">
                  <c:v>1.73465565206899</c:v>
                </c:pt>
                <c:pt idx="41">
                  <c:v>1.81059618295123</c:v>
                </c:pt>
                <c:pt idx="42">
                  <c:v>1.8800189433401</c:v>
                </c:pt>
                <c:pt idx="43">
                  <c:v>1.9504729963544001</c:v>
                </c:pt>
                <c:pt idx="44">
                  <c:v>2.0105213233674801</c:v>
                </c:pt>
                <c:pt idx="45">
                  <c:v>2.0869842258972202</c:v>
                </c:pt>
                <c:pt idx="46">
                  <c:v>2.1914057796975599</c:v>
                </c:pt>
                <c:pt idx="47">
                  <c:v>2.3090367287034801</c:v>
                </c:pt>
                <c:pt idx="48">
                  <c:v>2.43352133246453</c:v>
                </c:pt>
                <c:pt idx="49">
                  <c:v>2.4892175762236</c:v>
                </c:pt>
                <c:pt idx="50">
                  <c:v>2.55827910209327</c:v>
                </c:pt>
                <c:pt idx="51">
                  <c:v>2.6105805602254399</c:v>
                </c:pt>
                <c:pt idx="52">
                  <c:v>2.6827349999505401</c:v>
                </c:pt>
                <c:pt idx="53">
                  <c:v>2.6108403635563202</c:v>
                </c:pt>
                <c:pt idx="54">
                  <c:v>2.5552317448706701</c:v>
                </c:pt>
                <c:pt idx="55">
                  <c:v>2.55449674862097</c:v>
                </c:pt>
                <c:pt idx="56">
                  <c:v>2.5285891350974699</c:v>
                </c:pt>
                <c:pt idx="57">
                  <c:v>2.6688319512479599</c:v>
                </c:pt>
                <c:pt idx="58">
                  <c:v>2.78472905790789</c:v>
                </c:pt>
                <c:pt idx="59">
                  <c:v>2.8710867663383199</c:v>
                </c:pt>
                <c:pt idx="60">
                  <c:v>2.9755155805494802</c:v>
                </c:pt>
                <c:pt idx="61">
                  <c:v>3.0171182870081399</c:v>
                </c:pt>
                <c:pt idx="62">
                  <c:v>3.0313924647333002</c:v>
                </c:pt>
                <c:pt idx="63">
                  <c:v>3.0556617035619098</c:v>
                </c:pt>
                <c:pt idx="64">
                  <c:v>3.07919974765136</c:v>
                </c:pt>
                <c:pt idx="65">
                  <c:v>3.0310317744244699</c:v>
                </c:pt>
                <c:pt idx="66">
                  <c:v>3.0057488052761601</c:v>
                </c:pt>
                <c:pt idx="67">
                  <c:v>2.93333899495406</c:v>
                </c:pt>
                <c:pt idx="68">
                  <c:v>2.9083584763525101</c:v>
                </c:pt>
                <c:pt idx="69">
                  <c:v>2.9018066447264399</c:v>
                </c:pt>
                <c:pt idx="70">
                  <c:v>2.90709681880347</c:v>
                </c:pt>
                <c:pt idx="71">
                  <c:v>2.9263513879374301</c:v>
                </c:pt>
                <c:pt idx="72">
                  <c:v>2.9359841715808899</c:v>
                </c:pt>
                <c:pt idx="73">
                  <c:v>2.9379146139332</c:v>
                </c:pt>
                <c:pt idx="74">
                  <c:v>2.95184989958807</c:v>
                </c:pt>
                <c:pt idx="75">
                  <c:v>2.95011365236306</c:v>
                </c:pt>
                <c:pt idx="76">
                  <c:v>2.9645797373880201</c:v>
                </c:pt>
                <c:pt idx="77">
                  <c:v>3.0131255015703799</c:v>
                </c:pt>
                <c:pt idx="78">
                  <c:v>3.0476494072450202</c:v>
                </c:pt>
                <c:pt idx="79">
                  <c:v>3.08367102222739</c:v>
                </c:pt>
                <c:pt idx="80">
                  <c:v>3.07181051909197</c:v>
                </c:pt>
                <c:pt idx="81">
                  <c:v>3.0818695350390599</c:v>
                </c:pt>
                <c:pt idx="82">
                  <c:v>3.1224621509218702</c:v>
                </c:pt>
                <c:pt idx="83">
                  <c:v>3.12874701881212</c:v>
                </c:pt>
                <c:pt idx="84">
                  <c:v>3.1749018078062399</c:v>
                </c:pt>
                <c:pt idx="85">
                  <c:v>3.2058809336031202</c:v>
                </c:pt>
                <c:pt idx="86">
                  <c:v>3.1928684938616398</c:v>
                </c:pt>
                <c:pt idx="87">
                  <c:v>3.21055971018454</c:v>
                </c:pt>
                <c:pt idx="88">
                  <c:v>3.1808314635247901</c:v>
                </c:pt>
                <c:pt idx="89">
                  <c:v>3.1496272107248702</c:v>
                </c:pt>
                <c:pt idx="90">
                  <c:v>3.1096066888195102</c:v>
                </c:pt>
                <c:pt idx="91">
                  <c:v>3.0517957058796501</c:v>
                </c:pt>
                <c:pt idx="92">
                  <c:v>2.9952026135059602</c:v>
                </c:pt>
                <c:pt idx="93">
                  <c:v>2.96254880031691</c:v>
                </c:pt>
                <c:pt idx="94">
                  <c:v>2.934590506573</c:v>
                </c:pt>
                <c:pt idx="95">
                  <c:v>2.9101881407988399</c:v>
                </c:pt>
                <c:pt idx="96">
                  <c:v>2.8563357695576799</c:v>
                </c:pt>
                <c:pt idx="97">
                  <c:v>2.8284599104680201</c:v>
                </c:pt>
                <c:pt idx="98">
                  <c:v>2.8275811848858399</c:v>
                </c:pt>
                <c:pt idx="99">
                  <c:v>2.8702369643886398</c:v>
                </c:pt>
                <c:pt idx="100">
                  <c:v>2.9750140175470601</c:v>
                </c:pt>
                <c:pt idx="101">
                  <c:v>3.0536716571255198</c:v>
                </c:pt>
                <c:pt idx="102">
                  <c:v>3.1059445805805299</c:v>
                </c:pt>
                <c:pt idx="103">
                  <c:v>3.1182006067560502</c:v>
                </c:pt>
                <c:pt idx="104">
                  <c:v>3.09425762188385</c:v>
                </c:pt>
                <c:pt idx="105">
                  <c:v>3.0613772222343898</c:v>
                </c:pt>
                <c:pt idx="106">
                  <c:v>3.03347594000576</c:v>
                </c:pt>
                <c:pt idx="107">
                  <c:v>3.0131723810982902</c:v>
                </c:pt>
                <c:pt idx="108">
                  <c:v>2.9685292782905801</c:v>
                </c:pt>
                <c:pt idx="109">
                  <c:v>2.9499841626092902</c:v>
                </c:pt>
                <c:pt idx="110">
                  <c:v>2.8825064921883099</c:v>
                </c:pt>
                <c:pt idx="111">
                  <c:v>2.8538560078489299</c:v>
                </c:pt>
                <c:pt idx="112">
                  <c:v>2.8154092474970098</c:v>
                </c:pt>
                <c:pt idx="113">
                  <c:v>2.7720763166492102</c:v>
                </c:pt>
                <c:pt idx="114">
                  <c:v>2.7265508144569801</c:v>
                </c:pt>
                <c:pt idx="115">
                  <c:v>2.6421533228930998</c:v>
                </c:pt>
                <c:pt idx="116">
                  <c:v>2.5686871075690401</c:v>
                </c:pt>
                <c:pt idx="117">
                  <c:v>2.5022127631136901</c:v>
                </c:pt>
                <c:pt idx="118">
                  <c:v>2.4304707576464901</c:v>
                </c:pt>
                <c:pt idx="119">
                  <c:v>2.3797094329043702</c:v>
                </c:pt>
                <c:pt idx="120">
                  <c:v>2.3368304107416802</c:v>
                </c:pt>
                <c:pt idx="121">
                  <c:v>2.2889849079146001</c:v>
                </c:pt>
                <c:pt idx="122">
                  <c:v>2.2103661467937301</c:v>
                </c:pt>
                <c:pt idx="123">
                  <c:v>2.1498745264016099</c:v>
                </c:pt>
                <c:pt idx="124">
                  <c:v>2.1091590080849301</c:v>
                </c:pt>
                <c:pt idx="125">
                  <c:v>2.0323961870987199</c:v>
                </c:pt>
                <c:pt idx="126">
                  <c:v>1.9589404457759401</c:v>
                </c:pt>
                <c:pt idx="127">
                  <c:v>1.8675444859735499</c:v>
                </c:pt>
                <c:pt idx="128">
                  <c:v>1.7423483094041301</c:v>
                </c:pt>
                <c:pt idx="129">
                  <c:v>1.6626998243213</c:v>
                </c:pt>
                <c:pt idx="130">
                  <c:v>1.58235316868957</c:v>
                </c:pt>
                <c:pt idx="131">
                  <c:v>1.5395455112137999</c:v>
                </c:pt>
                <c:pt idx="132">
                  <c:v>1.4922195485337799</c:v>
                </c:pt>
                <c:pt idx="133">
                  <c:v>1.4384970071426699</c:v>
                </c:pt>
                <c:pt idx="134">
                  <c:v>1.3745700182927101</c:v>
                </c:pt>
                <c:pt idx="135">
                  <c:v>1.3406690556582599</c:v>
                </c:pt>
                <c:pt idx="136">
                  <c:v>1.3035751063649901</c:v>
                </c:pt>
                <c:pt idx="137">
                  <c:v>1.3116659226665299</c:v>
                </c:pt>
                <c:pt idx="138">
                  <c:v>1.33517748293891</c:v>
                </c:pt>
                <c:pt idx="139">
                  <c:v>1.3349130933289499</c:v>
                </c:pt>
                <c:pt idx="140">
                  <c:v>1.3498659223902101</c:v>
                </c:pt>
                <c:pt idx="141">
                  <c:v>1.39687976909491</c:v>
                </c:pt>
                <c:pt idx="142">
                  <c:v>1.42920623057387</c:v>
                </c:pt>
                <c:pt idx="143">
                  <c:v>1.50406598460301</c:v>
                </c:pt>
                <c:pt idx="144">
                  <c:v>1.5511592675416399</c:v>
                </c:pt>
                <c:pt idx="145">
                  <c:v>1.57563483813392</c:v>
                </c:pt>
                <c:pt idx="146">
                  <c:v>1.6620272386080299</c:v>
                </c:pt>
                <c:pt idx="147">
                  <c:v>1.6051689169810599</c:v>
                </c:pt>
                <c:pt idx="148">
                  <c:v>1.6425444571994601</c:v>
                </c:pt>
                <c:pt idx="149">
                  <c:v>1.65763917067109</c:v>
                </c:pt>
                <c:pt idx="150">
                  <c:v>1.66229838481903</c:v>
                </c:pt>
                <c:pt idx="151">
                  <c:v>1.71279810356941</c:v>
                </c:pt>
                <c:pt idx="152">
                  <c:v>1.72770263454849</c:v>
                </c:pt>
                <c:pt idx="153">
                  <c:v>1.6693794510971101</c:v>
                </c:pt>
                <c:pt idx="154">
                  <c:v>1.68223535994997</c:v>
                </c:pt>
                <c:pt idx="155">
                  <c:v>1.63505409994696</c:v>
                </c:pt>
                <c:pt idx="156">
                  <c:v>1.4759410995301401</c:v>
                </c:pt>
                <c:pt idx="157">
                  <c:v>1.4563598902688699</c:v>
                </c:pt>
                <c:pt idx="158">
                  <c:v>1.3185638363116401</c:v>
                </c:pt>
                <c:pt idx="159">
                  <c:v>1.30113717194303</c:v>
                </c:pt>
                <c:pt idx="160">
                  <c:v>1.38494317890634</c:v>
                </c:pt>
                <c:pt idx="161">
                  <c:v>1.40795815218692</c:v>
                </c:pt>
                <c:pt idx="162">
                  <c:v>1.3256402589827101</c:v>
                </c:pt>
                <c:pt idx="163">
                  <c:v>1.33935114283229</c:v>
                </c:pt>
                <c:pt idx="164">
                  <c:v>1.36606139330934</c:v>
                </c:pt>
                <c:pt idx="165">
                  <c:v>1.4358529158793401</c:v>
                </c:pt>
                <c:pt idx="166">
                  <c:v>1.46909661334405</c:v>
                </c:pt>
                <c:pt idx="167">
                  <c:v>1.4937584423819199</c:v>
                </c:pt>
                <c:pt idx="168">
                  <c:v>1.47321308686189</c:v>
                </c:pt>
                <c:pt idx="169">
                  <c:v>1.4577198690842099</c:v>
                </c:pt>
                <c:pt idx="170">
                  <c:v>1.38399362451804</c:v>
                </c:pt>
                <c:pt idx="171">
                  <c:v>1.3961390539466301</c:v>
                </c:pt>
                <c:pt idx="172">
                  <c:v>1.3532809819357099</c:v>
                </c:pt>
                <c:pt idx="173">
                  <c:v>1.2981438868647099</c:v>
                </c:pt>
                <c:pt idx="174">
                  <c:v>1.3306068549639201</c:v>
                </c:pt>
                <c:pt idx="175">
                  <c:v>1.25669346333308</c:v>
                </c:pt>
                <c:pt idx="176">
                  <c:v>1.2848045877282499</c:v>
                </c:pt>
                <c:pt idx="177">
                  <c:v>1.3117301487113999</c:v>
                </c:pt>
                <c:pt idx="178">
                  <c:v>1.3150072025021999</c:v>
                </c:pt>
                <c:pt idx="179">
                  <c:v>1.32112274724861</c:v>
                </c:pt>
                <c:pt idx="180">
                  <c:v>1.2245198223713301</c:v>
                </c:pt>
                <c:pt idx="181">
                  <c:v>1.24314025307443</c:v>
                </c:pt>
                <c:pt idx="182">
                  <c:v>1.2657008766909701</c:v>
                </c:pt>
                <c:pt idx="183">
                  <c:v>1.2684126354893901</c:v>
                </c:pt>
                <c:pt idx="184">
                  <c:v>1.35617139769707</c:v>
                </c:pt>
                <c:pt idx="185">
                  <c:v>1.3284272267308299</c:v>
                </c:pt>
                <c:pt idx="186">
                  <c:v>1.30024088053234</c:v>
                </c:pt>
                <c:pt idx="187">
                  <c:v>1.3406573813065199</c:v>
                </c:pt>
                <c:pt idx="188">
                  <c:v>1.37625481890126</c:v>
                </c:pt>
                <c:pt idx="189">
                  <c:v>1.3664361832738401</c:v>
                </c:pt>
                <c:pt idx="190">
                  <c:v>1.36831108873903</c:v>
                </c:pt>
                <c:pt idx="191">
                  <c:v>1.4073896754500299</c:v>
                </c:pt>
                <c:pt idx="192">
                  <c:v>1.4333506467060499</c:v>
                </c:pt>
                <c:pt idx="193">
                  <c:v>1.5127470682073101</c:v>
                </c:pt>
                <c:pt idx="194">
                  <c:v>1.6012255734005301</c:v>
                </c:pt>
                <c:pt idx="195">
                  <c:v>1.6574700365803801</c:v>
                </c:pt>
                <c:pt idx="196">
                  <c:v>1.6833042450348199</c:v>
                </c:pt>
                <c:pt idx="197">
                  <c:v>1.7544981474885399</c:v>
                </c:pt>
                <c:pt idx="198">
                  <c:v>1.7773540175385101</c:v>
                </c:pt>
                <c:pt idx="199">
                  <c:v>1.7568574418121501</c:v>
                </c:pt>
                <c:pt idx="200">
                  <c:v>1.7899243704582599</c:v>
                </c:pt>
                <c:pt idx="201">
                  <c:v>1.64319614470848</c:v>
                </c:pt>
                <c:pt idx="202">
                  <c:v>1.63544938436465</c:v>
                </c:pt>
                <c:pt idx="203">
                  <c:v>1.57973962334786</c:v>
                </c:pt>
                <c:pt idx="204">
                  <c:v>1.4829992322926799</c:v>
                </c:pt>
                <c:pt idx="205">
                  <c:v>1.54777555686691</c:v>
                </c:pt>
                <c:pt idx="206">
                  <c:v>1.5567515824951099</c:v>
                </c:pt>
                <c:pt idx="207">
                  <c:v>1.57255515095495</c:v>
                </c:pt>
                <c:pt idx="208">
                  <c:v>1.6481927569983199</c:v>
                </c:pt>
                <c:pt idx="209">
                  <c:v>1.73718028717628</c:v>
                </c:pt>
                <c:pt idx="210">
                  <c:v>1.89669233400744</c:v>
                </c:pt>
              </c:numCache>
            </c:numRef>
          </c:val>
          <c:smooth val="0"/>
          <c:extLst>
            <c:ext xmlns:c16="http://schemas.microsoft.com/office/drawing/2014/chart" uri="{C3380CC4-5D6E-409C-BE32-E72D297353CC}">
              <c16:uniqueId val="{00000001-DF6D-40BC-B50F-ADEC85BDB424}"/>
            </c:ext>
          </c:extLst>
        </c:ser>
        <c:dLbls>
          <c:showLegendKey val="0"/>
          <c:showVal val="0"/>
          <c:showCatName val="0"/>
          <c:showSerName val="0"/>
          <c:showPercent val="0"/>
          <c:showBubbleSize val="0"/>
        </c:dLbls>
        <c:marker val="1"/>
        <c:smooth val="0"/>
        <c:axId val="769450536"/>
        <c:axId val="769450928"/>
      </c:lineChart>
      <c:lineChart>
        <c:grouping val="standard"/>
        <c:varyColors val="0"/>
        <c:ser>
          <c:idx val="2"/>
          <c:order val="0"/>
          <c:tx>
            <c:strRef>
              <c:f>Sheet1!$B$1</c:f>
              <c:strCache>
                <c:ptCount val="1"/>
                <c:pt idx="0">
                  <c:v>mave(hstm.us,3)</c:v>
                </c:pt>
              </c:strCache>
            </c:strRef>
          </c:tx>
          <c:spPr>
            <a:ln w="38100">
              <a:solidFill>
                <a:srgbClr val="F58025"/>
              </a:solidFill>
            </a:ln>
          </c:spPr>
          <c:marker>
            <c:symbol val="none"/>
          </c:marker>
          <c:cat>
            <c:strRef>
              <c:f>Sheet1!$A$2:$A$212</c:f>
              <c:strCache>
                <c:ptCount val="209"/>
                <c:pt idx="0">
                  <c:v>'70</c:v>
                </c:pt>
                <c:pt idx="20">
                  <c:v>'75</c:v>
                </c:pt>
                <c:pt idx="40">
                  <c:v>'80</c:v>
                </c:pt>
                <c:pt idx="60">
                  <c:v>'85</c:v>
                </c:pt>
                <c:pt idx="80">
                  <c:v>'90</c:v>
                </c:pt>
                <c:pt idx="100">
                  <c:v>'95</c:v>
                </c:pt>
                <c:pt idx="120">
                  <c:v>'00</c:v>
                </c:pt>
                <c:pt idx="140">
                  <c:v>'05</c:v>
                </c:pt>
                <c:pt idx="160">
                  <c:v>'10</c:v>
                </c:pt>
                <c:pt idx="180">
                  <c:v>'15</c:v>
                </c:pt>
                <c:pt idx="200">
                  <c:v>'20</c:v>
                </c:pt>
                <c:pt idx="204">
                  <c:v>'21</c:v>
                </c:pt>
                <c:pt idx="208">
                  <c:v>'22</c:v>
                </c:pt>
              </c:strCache>
            </c:strRef>
          </c:cat>
          <c:val>
            <c:numRef>
              <c:f>Sheet1!$B$2:$B$212</c:f>
              <c:numCache>
                <c:formatCode>General</c:formatCode>
                <c:ptCount val="211"/>
                <c:pt idx="3">
                  <c:v>26.381629503053698</c:v>
                </c:pt>
                <c:pt idx="4">
                  <c:v>26.135176676419601</c:v>
                </c:pt>
                <c:pt idx="5">
                  <c:v>26.060332845062302</c:v>
                </c:pt>
                <c:pt idx="6">
                  <c:v>26.0329542107193</c:v>
                </c:pt>
                <c:pt idx="7">
                  <c:v>26.0059518816641</c:v>
                </c:pt>
                <c:pt idx="8">
                  <c:v>26.060205999214102</c:v>
                </c:pt>
                <c:pt idx="9">
                  <c:v>25.894211696267298</c:v>
                </c:pt>
                <c:pt idx="10">
                  <c:v>25.593689528458501</c:v>
                </c:pt>
                <c:pt idx="11">
                  <c:v>25.150807266499498</c:v>
                </c:pt>
                <c:pt idx="12">
                  <c:v>24.814726720436902</c:v>
                </c:pt>
                <c:pt idx="13">
                  <c:v>24.502071402723299</c:v>
                </c:pt>
                <c:pt idx="14">
                  <c:v>24.099648878137302</c:v>
                </c:pt>
                <c:pt idx="15">
                  <c:v>23.6089451252979</c:v>
                </c:pt>
                <c:pt idx="16">
                  <c:v>23.1821015080371</c:v>
                </c:pt>
                <c:pt idx="17">
                  <c:v>22.7681594850038</c:v>
                </c:pt>
                <c:pt idx="18">
                  <c:v>22.442549932026999</c:v>
                </c:pt>
                <c:pt idx="19">
                  <c:v>22.188319898028801</c:v>
                </c:pt>
                <c:pt idx="20">
                  <c:v>22.188496775989702</c:v>
                </c:pt>
                <c:pt idx="21">
                  <c:v>22.569181414541799</c:v>
                </c:pt>
                <c:pt idx="22">
                  <c:v>23.121384507308001</c:v>
                </c:pt>
                <c:pt idx="23">
                  <c:v>23.833287128049601</c:v>
                </c:pt>
                <c:pt idx="24">
                  <c:v>24.4273416832736</c:v>
                </c:pt>
                <c:pt idx="25">
                  <c:v>24.9108144026297</c:v>
                </c:pt>
                <c:pt idx="26">
                  <c:v>25.370315888056101</c:v>
                </c:pt>
                <c:pt idx="27">
                  <c:v>25.7102183964322</c:v>
                </c:pt>
                <c:pt idx="28">
                  <c:v>25.9651632009734</c:v>
                </c:pt>
                <c:pt idx="29">
                  <c:v>25.9731600030964</c:v>
                </c:pt>
                <c:pt idx="30">
                  <c:v>25.911043232120701</c:v>
                </c:pt>
                <c:pt idx="31">
                  <c:v>25.882002423721399</c:v>
                </c:pt>
                <c:pt idx="32">
                  <c:v>25.932508717375502</c:v>
                </c:pt>
                <c:pt idx="33">
                  <c:v>25.873881457899401</c:v>
                </c:pt>
                <c:pt idx="34">
                  <c:v>25.7617305544528</c:v>
                </c:pt>
                <c:pt idx="35">
                  <c:v>25.495300675948201</c:v>
                </c:pt>
                <c:pt idx="36">
                  <c:v>25.092229330134199</c:v>
                </c:pt>
                <c:pt idx="37">
                  <c:v>24.8321296289594</c:v>
                </c:pt>
                <c:pt idx="38">
                  <c:v>24.518375969627701</c:v>
                </c:pt>
                <c:pt idx="39">
                  <c:v>24.307924690673001</c:v>
                </c:pt>
                <c:pt idx="40">
                  <c:v>24.0472654123575</c:v>
                </c:pt>
                <c:pt idx="41">
                  <c:v>24.1051488818926</c:v>
                </c:pt>
                <c:pt idx="42">
                  <c:v>24.332350770959099</c:v>
                </c:pt>
                <c:pt idx="43">
                  <c:v>24.4712546701791</c:v>
                </c:pt>
                <c:pt idx="44">
                  <c:v>24.684490621614099</c:v>
                </c:pt>
                <c:pt idx="45">
                  <c:v>24.680356322146999</c:v>
                </c:pt>
                <c:pt idx="46">
                  <c:v>24.522038431353501</c:v>
                </c:pt>
                <c:pt idx="47">
                  <c:v>24.6343137569433</c:v>
                </c:pt>
                <c:pt idx="48">
                  <c:v>25.0010269341028</c:v>
                </c:pt>
                <c:pt idx="49">
                  <c:v>25.415764891046599</c:v>
                </c:pt>
                <c:pt idx="50">
                  <c:v>26.234118731553899</c:v>
                </c:pt>
                <c:pt idx="51">
                  <c:v>27.200800498312798</c:v>
                </c:pt>
                <c:pt idx="52">
                  <c:v>28.152099038042198</c:v>
                </c:pt>
                <c:pt idx="53">
                  <c:v>29.256467214396402</c:v>
                </c:pt>
                <c:pt idx="54">
                  <c:v>30.095594382288901</c:v>
                </c:pt>
                <c:pt idx="55">
                  <c:v>30.575655420391598</c:v>
                </c:pt>
                <c:pt idx="56">
                  <c:v>30.895814871187898</c:v>
                </c:pt>
                <c:pt idx="57">
                  <c:v>31.1051288547139</c:v>
                </c:pt>
                <c:pt idx="58">
                  <c:v>31.405741836482299</c:v>
                </c:pt>
                <c:pt idx="59">
                  <c:v>31.9450307824543</c:v>
                </c:pt>
                <c:pt idx="60">
                  <c:v>32.479420578702999</c:v>
                </c:pt>
                <c:pt idx="61">
                  <c:v>33.155216767995</c:v>
                </c:pt>
                <c:pt idx="62">
                  <c:v>33.727543634307999</c:v>
                </c:pt>
                <c:pt idx="63">
                  <c:v>34.435555823799803</c:v>
                </c:pt>
                <c:pt idx="64">
                  <c:v>35.135366779058202</c:v>
                </c:pt>
                <c:pt idx="65">
                  <c:v>35.901162499086098</c:v>
                </c:pt>
                <c:pt idx="66">
                  <c:v>36.769471080628101</c:v>
                </c:pt>
                <c:pt idx="67">
                  <c:v>37.5094476794619</c:v>
                </c:pt>
                <c:pt idx="68">
                  <c:v>38.183509850875701</c:v>
                </c:pt>
                <c:pt idx="69">
                  <c:v>38.649668528680102</c:v>
                </c:pt>
                <c:pt idx="70">
                  <c:v>38.884536141376302</c:v>
                </c:pt>
                <c:pt idx="71">
                  <c:v>38.915067482633397</c:v>
                </c:pt>
                <c:pt idx="72">
                  <c:v>39.016577202276203</c:v>
                </c:pt>
                <c:pt idx="73">
                  <c:v>38.981626293549503</c:v>
                </c:pt>
                <c:pt idx="74">
                  <c:v>39.001687442770603</c:v>
                </c:pt>
                <c:pt idx="75">
                  <c:v>38.9476656447453</c:v>
                </c:pt>
                <c:pt idx="76">
                  <c:v>38.786021399542697</c:v>
                </c:pt>
                <c:pt idx="77">
                  <c:v>38.629341107383397</c:v>
                </c:pt>
                <c:pt idx="78">
                  <c:v>38.492323130841903</c:v>
                </c:pt>
                <c:pt idx="79">
                  <c:v>38.5578731825372</c:v>
                </c:pt>
                <c:pt idx="80">
                  <c:v>38.796195698371399</c:v>
                </c:pt>
                <c:pt idx="81">
                  <c:v>39.1906796190558</c:v>
                </c:pt>
                <c:pt idx="82">
                  <c:v>39.749565118688501</c:v>
                </c:pt>
                <c:pt idx="83">
                  <c:v>40.543968932568902</c:v>
                </c:pt>
                <c:pt idx="84">
                  <c:v>41.391733713324697</c:v>
                </c:pt>
                <c:pt idx="85">
                  <c:v>42.239607364623403</c:v>
                </c:pt>
                <c:pt idx="86">
                  <c:v>43.169243803559397</c:v>
                </c:pt>
                <c:pt idx="87">
                  <c:v>43.914106299488303</c:v>
                </c:pt>
                <c:pt idx="88">
                  <c:v>44.613508945944602</c:v>
                </c:pt>
                <c:pt idx="89">
                  <c:v>45.330402460759899</c:v>
                </c:pt>
                <c:pt idx="90">
                  <c:v>45.874871487573003</c:v>
                </c:pt>
                <c:pt idx="91">
                  <c:v>46.279217500659797</c:v>
                </c:pt>
                <c:pt idx="92">
                  <c:v>46.658217272397003</c:v>
                </c:pt>
                <c:pt idx="93">
                  <c:v>47.098542944571797</c:v>
                </c:pt>
                <c:pt idx="94">
                  <c:v>47.462028491202098</c:v>
                </c:pt>
                <c:pt idx="95">
                  <c:v>47.807609742684399</c:v>
                </c:pt>
                <c:pt idx="96">
                  <c:v>48.031302109975698</c:v>
                </c:pt>
                <c:pt idx="97">
                  <c:v>47.9671110044603</c:v>
                </c:pt>
                <c:pt idx="98">
                  <c:v>47.864644959032503</c:v>
                </c:pt>
                <c:pt idx="99">
                  <c:v>47.690183352394399</c:v>
                </c:pt>
                <c:pt idx="100">
                  <c:v>47.6205447582917</c:v>
                </c:pt>
                <c:pt idx="101">
                  <c:v>47.729998148926697</c:v>
                </c:pt>
                <c:pt idx="102">
                  <c:v>47.750820455366302</c:v>
                </c:pt>
                <c:pt idx="103">
                  <c:v>47.719637834728701</c:v>
                </c:pt>
                <c:pt idx="104">
                  <c:v>47.682747698090701</c:v>
                </c:pt>
                <c:pt idx="105">
                  <c:v>47.331559483702499</c:v>
                </c:pt>
                <c:pt idx="106">
                  <c:v>47.059308913767197</c:v>
                </c:pt>
                <c:pt idx="107">
                  <c:v>46.789551650784396</c:v>
                </c:pt>
                <c:pt idx="108">
                  <c:v>46.4119748422764</c:v>
                </c:pt>
                <c:pt idx="109">
                  <c:v>45.941885208595501</c:v>
                </c:pt>
                <c:pt idx="110">
                  <c:v>45.335870286044297</c:v>
                </c:pt>
                <c:pt idx="111">
                  <c:v>44.726273543296998</c:v>
                </c:pt>
                <c:pt idx="112">
                  <c:v>44.062529418672298</c:v>
                </c:pt>
                <c:pt idx="113">
                  <c:v>43.461714280885303</c:v>
                </c:pt>
                <c:pt idx="114">
                  <c:v>42.760312010916998</c:v>
                </c:pt>
                <c:pt idx="115">
                  <c:v>41.977449962867396</c:v>
                </c:pt>
                <c:pt idx="116">
                  <c:v>41.139139749931097</c:v>
                </c:pt>
                <c:pt idx="117">
                  <c:v>40.245895052672701</c:v>
                </c:pt>
                <c:pt idx="118">
                  <c:v>39.403068426397702</c:v>
                </c:pt>
                <c:pt idx="119">
                  <c:v>38.597718612803298</c:v>
                </c:pt>
                <c:pt idx="120">
                  <c:v>37.736215188916503</c:v>
                </c:pt>
                <c:pt idx="121">
                  <c:v>36.5929973377512</c:v>
                </c:pt>
                <c:pt idx="122">
                  <c:v>35.459582492877203</c:v>
                </c:pt>
                <c:pt idx="123">
                  <c:v>34.527450846942003</c:v>
                </c:pt>
                <c:pt idx="124">
                  <c:v>33.511353268903797</c:v>
                </c:pt>
                <c:pt idx="125">
                  <c:v>32.7076098341552</c:v>
                </c:pt>
                <c:pt idx="126">
                  <c:v>32.253631699253297</c:v>
                </c:pt>
                <c:pt idx="127">
                  <c:v>31.763598547895299</c:v>
                </c:pt>
                <c:pt idx="128">
                  <c:v>31.546442983782502</c:v>
                </c:pt>
                <c:pt idx="129">
                  <c:v>31.7766344409285</c:v>
                </c:pt>
                <c:pt idx="130">
                  <c:v>31.986574395408301</c:v>
                </c:pt>
                <c:pt idx="131">
                  <c:v>32.271051023246997</c:v>
                </c:pt>
                <c:pt idx="132">
                  <c:v>32.589671354120398</c:v>
                </c:pt>
                <c:pt idx="133">
                  <c:v>33.070016113321401</c:v>
                </c:pt>
                <c:pt idx="134">
                  <c:v>33.464334138469901</c:v>
                </c:pt>
                <c:pt idx="135">
                  <c:v>33.808129504968797</c:v>
                </c:pt>
                <c:pt idx="136">
                  <c:v>34.262460702084802</c:v>
                </c:pt>
                <c:pt idx="137">
                  <c:v>34.535207528841298</c:v>
                </c:pt>
                <c:pt idx="138">
                  <c:v>34.804737231683802</c:v>
                </c:pt>
                <c:pt idx="139">
                  <c:v>35.0138389572463</c:v>
                </c:pt>
                <c:pt idx="140">
                  <c:v>35.210119498708501</c:v>
                </c:pt>
                <c:pt idx="141">
                  <c:v>35.261808319811202</c:v>
                </c:pt>
                <c:pt idx="142">
                  <c:v>35.263317860002203</c:v>
                </c:pt>
                <c:pt idx="143">
                  <c:v>35.312039812714801</c:v>
                </c:pt>
                <c:pt idx="144">
                  <c:v>35.315395925561603</c:v>
                </c:pt>
                <c:pt idx="145">
                  <c:v>35.276190624316399</c:v>
                </c:pt>
                <c:pt idx="146">
                  <c:v>35.253062140798697</c:v>
                </c:pt>
                <c:pt idx="147">
                  <c:v>35.133924715959999</c:v>
                </c:pt>
                <c:pt idx="148">
                  <c:v>35.064583778877697</c:v>
                </c:pt>
                <c:pt idx="149">
                  <c:v>34.925079003977999</c:v>
                </c:pt>
                <c:pt idx="150">
                  <c:v>34.863081486770703</c:v>
                </c:pt>
                <c:pt idx="151">
                  <c:v>34.862142839126498</c:v>
                </c:pt>
                <c:pt idx="152">
                  <c:v>35.041750266824103</c:v>
                </c:pt>
                <c:pt idx="153">
                  <c:v>35.349254178163399</c:v>
                </c:pt>
                <c:pt idx="154">
                  <c:v>36.428662428178697</c:v>
                </c:pt>
                <c:pt idx="155">
                  <c:v>38.602632157512197</c:v>
                </c:pt>
                <c:pt idx="156">
                  <c:v>41.373425132432203</c:v>
                </c:pt>
                <c:pt idx="157">
                  <c:v>44.958105409666999</c:v>
                </c:pt>
                <c:pt idx="158">
                  <c:v>48.277839242108598</c:v>
                </c:pt>
                <c:pt idx="159">
                  <c:v>50.7058306094657</c:v>
                </c:pt>
                <c:pt idx="160">
                  <c:v>52.904504047472201</c:v>
                </c:pt>
                <c:pt idx="161">
                  <c:v>54.840300246379996</c:v>
                </c:pt>
                <c:pt idx="162">
                  <c:v>56.671160647048197</c:v>
                </c:pt>
                <c:pt idx="163">
                  <c:v>58.677352026769697</c:v>
                </c:pt>
                <c:pt idx="164">
                  <c:v>60.358102763742899</c:v>
                </c:pt>
                <c:pt idx="165">
                  <c:v>61.604762269136799</c:v>
                </c:pt>
                <c:pt idx="166">
                  <c:v>62.887149277077803</c:v>
                </c:pt>
                <c:pt idx="167">
                  <c:v>64.0397338956368</c:v>
                </c:pt>
                <c:pt idx="168">
                  <c:v>65.197497036968301</c:v>
                </c:pt>
                <c:pt idx="169">
                  <c:v>66.578341434138395</c:v>
                </c:pt>
                <c:pt idx="170">
                  <c:v>67.662522987778203</c:v>
                </c:pt>
                <c:pt idx="171">
                  <c:v>68.808350072128206</c:v>
                </c:pt>
                <c:pt idx="172">
                  <c:v>69.848544498738306</c:v>
                </c:pt>
                <c:pt idx="173">
                  <c:v>70.629331938484697</c:v>
                </c:pt>
                <c:pt idx="174">
                  <c:v>71.070181126823798</c:v>
                </c:pt>
                <c:pt idx="175">
                  <c:v>71.4659239348141</c:v>
                </c:pt>
                <c:pt idx="176">
                  <c:v>71.951801265230102</c:v>
                </c:pt>
                <c:pt idx="177">
                  <c:v>72.133690195339895</c:v>
                </c:pt>
                <c:pt idx="178">
                  <c:v>72.4427710213957</c:v>
                </c:pt>
                <c:pt idx="179">
                  <c:v>72.652426352531094</c:v>
                </c:pt>
                <c:pt idx="180">
                  <c:v>72.440634456825194</c:v>
                </c:pt>
                <c:pt idx="181">
                  <c:v>72.4102808587281</c:v>
                </c:pt>
                <c:pt idx="182">
                  <c:v>72.318342475340003</c:v>
                </c:pt>
                <c:pt idx="183">
                  <c:v>72.725733998899599</c:v>
                </c:pt>
                <c:pt idx="184">
                  <c:v>73.429566661652203</c:v>
                </c:pt>
                <c:pt idx="185">
                  <c:v>74.176362552317897</c:v>
                </c:pt>
                <c:pt idx="186">
                  <c:v>75.126699656036095</c:v>
                </c:pt>
                <c:pt idx="187">
                  <c:v>75.506290370847196</c:v>
                </c:pt>
                <c:pt idx="188">
                  <c:v>75.373749849746204</c:v>
                </c:pt>
                <c:pt idx="189">
                  <c:v>75.263340028056803</c:v>
                </c:pt>
                <c:pt idx="190">
                  <c:v>75.143630564866598</c:v>
                </c:pt>
                <c:pt idx="191">
                  <c:v>74.734785461619893</c:v>
                </c:pt>
                <c:pt idx="192">
                  <c:v>75.109881737955604</c:v>
                </c:pt>
                <c:pt idx="193">
                  <c:v>75.394300531713299</c:v>
                </c:pt>
                <c:pt idx="194">
                  <c:v>75.688652955899698</c:v>
                </c:pt>
                <c:pt idx="195">
                  <c:v>76.407335801284106</c:v>
                </c:pt>
                <c:pt idx="196">
                  <c:v>76.550024562279106</c:v>
                </c:pt>
                <c:pt idx="197">
                  <c:v>76.686004531891498</c:v>
                </c:pt>
                <c:pt idx="198">
                  <c:v>77.155642179556693</c:v>
                </c:pt>
                <c:pt idx="199">
                  <c:v>77.5962513914737</c:v>
                </c:pt>
                <c:pt idx="200">
                  <c:v>78.833089274490902</c:v>
                </c:pt>
                <c:pt idx="201">
                  <c:v>85.945580610965706</c:v>
                </c:pt>
                <c:pt idx="202">
                  <c:v>91.027063498541693</c:v>
                </c:pt>
                <c:pt idx="203">
                  <c:v>96.168139591228396</c:v>
                </c:pt>
                <c:pt idx="204">
                  <c:v>100.28610732412101</c:v>
                </c:pt>
                <c:pt idx="205">
                  <c:v>98.370629867002407</c:v>
                </c:pt>
                <c:pt idx="206">
                  <c:v>97.427054130303404</c:v>
                </c:pt>
                <c:pt idx="207">
                  <c:v>96.272721498475804</c:v>
                </c:pt>
                <c:pt idx="208">
                  <c:v>95.769244739051302</c:v>
                </c:pt>
                <c:pt idx="209">
                  <c:v>95.223960793943903</c:v>
                </c:pt>
                <c:pt idx="210">
                  <c:v>95.184847039899296</c:v>
                </c:pt>
              </c:numCache>
            </c:numRef>
          </c:val>
          <c:smooth val="0"/>
          <c:extLst>
            <c:ext xmlns:c16="http://schemas.microsoft.com/office/drawing/2014/chart" uri="{C3380CC4-5D6E-409C-BE32-E72D297353CC}">
              <c16:uniqueId val="{00000000-DF6D-40BC-B50F-ADEC85BDB424}"/>
            </c:ext>
          </c:extLst>
        </c:ser>
        <c:dLbls>
          <c:showLegendKey val="0"/>
          <c:showVal val="0"/>
          <c:showCatName val="0"/>
          <c:showSerName val="0"/>
          <c:showPercent val="0"/>
          <c:showBubbleSize val="0"/>
        </c:dLbls>
        <c:marker val="1"/>
        <c:smooth val="0"/>
        <c:axId val="1395840496"/>
        <c:axId val="1339247152"/>
      </c:lineChart>
      <c:catAx>
        <c:axId val="769450536"/>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aseline="0"/>
            </a:pPr>
            <a:endParaRPr lang="en-US"/>
          </a:p>
        </c:txPr>
        <c:crossAx val="769450928"/>
        <c:crossesAt val="0"/>
        <c:auto val="1"/>
        <c:lblAlgn val="ctr"/>
        <c:lblOffset val="100"/>
        <c:tickLblSkip val="20"/>
        <c:tickMarkSkip val="4"/>
        <c:noMultiLvlLbl val="0"/>
      </c:catAx>
      <c:valAx>
        <c:axId val="769450928"/>
        <c:scaling>
          <c:orientation val="minMax"/>
          <c:min val="1"/>
        </c:scaling>
        <c:delete val="0"/>
        <c:axPos val="l"/>
        <c:numFmt formatCode="#,##0.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69450536"/>
        <c:crosses val="autoZero"/>
        <c:crossBetween val="between"/>
      </c:valAx>
      <c:valAx>
        <c:axId val="1339247152"/>
        <c:scaling>
          <c:orientation val="minMax"/>
          <c:max val="110"/>
          <c:min val="20"/>
        </c:scaling>
        <c:delete val="0"/>
        <c:axPos val="r"/>
        <c:numFmt formatCode="General" sourceLinked="1"/>
        <c:majorTickMark val="out"/>
        <c:minorTickMark val="none"/>
        <c:tickLblPos val="nextTo"/>
        <c:txPr>
          <a:bodyPr/>
          <a:lstStyle/>
          <a:p>
            <a:pPr>
              <a:defRPr sz="1400" baseline="0"/>
            </a:pPr>
            <a:endParaRPr lang="en-US"/>
          </a:p>
        </c:txPr>
        <c:crossAx val="1395840496"/>
        <c:crosses val="max"/>
        <c:crossBetween val="between"/>
      </c:valAx>
      <c:catAx>
        <c:axId val="1395840496"/>
        <c:scaling>
          <c:orientation val="minMax"/>
        </c:scaling>
        <c:delete val="1"/>
        <c:axPos val="b"/>
        <c:numFmt formatCode="General" sourceLinked="1"/>
        <c:majorTickMark val="out"/>
        <c:minorTickMark val="none"/>
        <c:tickLblPos val="nextTo"/>
        <c:crossAx val="1339247152"/>
        <c:crosses val="autoZero"/>
        <c:auto val="1"/>
        <c:lblAlgn val="ctr"/>
        <c:lblOffset val="100"/>
        <c:noMultiLvlLbl val="0"/>
      </c:catAx>
      <c:spPr>
        <a:noFill/>
        <a:ln w="23707">
          <a:noFill/>
        </a:ln>
      </c:spPr>
    </c:plotArea>
    <c:plotVisOnly val="1"/>
    <c:dispBlanksAs val="gap"/>
    <c:showDLblsOverMax val="0"/>
  </c:chart>
  <c:spPr>
    <a:noFill/>
    <a:ln>
      <a:noFill/>
    </a:ln>
  </c:spPr>
  <c:txPr>
    <a:bodyPr/>
    <a:lstStyle/>
    <a:p>
      <a:pPr>
        <a:defRPr sz="1702"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46320934021179E-2"/>
          <c:y val="2.3060109289617485E-2"/>
          <c:w val="0.90130735813195761"/>
          <c:h val="0.91137494083731341"/>
        </c:manualLayout>
      </c:layout>
      <c:barChart>
        <c:barDir val="col"/>
        <c:grouping val="clustered"/>
        <c:varyColors val="0"/>
        <c:ser>
          <c:idx val="2"/>
          <c:order val="0"/>
          <c:tx>
            <c:strRef>
              <c:f>Sheet1!$B$1</c:f>
              <c:strCache>
                <c:ptCount val="1"/>
                <c:pt idx="0">
                  <c:v>Stock Price Index: S&amp;P 500, (Index 1941 to 1943=10, NSA) for United States</c:v>
                </c:pt>
              </c:strCache>
            </c:strRef>
          </c:tx>
          <c:spPr>
            <a:solidFill>
              <a:srgbClr val="0069AA"/>
            </a:solidFill>
            <a:ln w="24885">
              <a:noFill/>
            </a:ln>
          </c:spPr>
          <c:invertIfNegative val="0"/>
          <c:cat>
            <c:strRef>
              <c:f>Sheet1!$A$2:$A$86</c:f>
              <c:strCache>
                <c:ptCount val="85"/>
                <c:pt idx="0">
                  <c:v>'15</c:v>
                </c:pt>
                <c:pt idx="1">
                  <c:v>F</c:v>
                </c:pt>
                <c:pt idx="2">
                  <c:v>M</c:v>
                </c:pt>
                <c:pt idx="3">
                  <c:v>A</c:v>
                </c:pt>
                <c:pt idx="4">
                  <c:v>M</c:v>
                </c:pt>
                <c:pt idx="5">
                  <c:v>J</c:v>
                </c:pt>
                <c:pt idx="6">
                  <c:v>J</c:v>
                </c:pt>
                <c:pt idx="7">
                  <c:v>A</c:v>
                </c:pt>
                <c:pt idx="8">
                  <c:v>S</c:v>
                </c:pt>
                <c:pt idx="9">
                  <c:v>O</c:v>
                </c:pt>
                <c:pt idx="10">
                  <c:v>N</c:v>
                </c:pt>
                <c:pt idx="11">
                  <c:v>D</c:v>
                </c:pt>
                <c:pt idx="12">
                  <c:v>'16</c:v>
                </c:pt>
                <c:pt idx="13">
                  <c:v>F</c:v>
                </c:pt>
                <c:pt idx="14">
                  <c:v>M</c:v>
                </c:pt>
                <c:pt idx="15">
                  <c:v>A</c:v>
                </c:pt>
                <c:pt idx="16">
                  <c:v>M</c:v>
                </c:pt>
                <c:pt idx="17">
                  <c:v>J</c:v>
                </c:pt>
                <c:pt idx="18">
                  <c:v>J</c:v>
                </c:pt>
                <c:pt idx="19">
                  <c:v>A</c:v>
                </c:pt>
                <c:pt idx="20">
                  <c:v>S</c:v>
                </c:pt>
                <c:pt idx="21">
                  <c:v>O</c:v>
                </c:pt>
                <c:pt idx="22">
                  <c:v>N</c:v>
                </c:pt>
                <c:pt idx="23">
                  <c:v>D</c:v>
                </c:pt>
                <c:pt idx="24">
                  <c:v>'17</c:v>
                </c:pt>
                <c:pt idx="25">
                  <c:v>F</c:v>
                </c:pt>
                <c:pt idx="26">
                  <c:v>M</c:v>
                </c:pt>
                <c:pt idx="27">
                  <c:v>A</c:v>
                </c:pt>
                <c:pt idx="28">
                  <c:v>M</c:v>
                </c:pt>
                <c:pt idx="29">
                  <c:v>J</c:v>
                </c:pt>
                <c:pt idx="30">
                  <c:v>J</c:v>
                </c:pt>
                <c:pt idx="31">
                  <c:v>A</c:v>
                </c:pt>
                <c:pt idx="32">
                  <c:v>S</c:v>
                </c:pt>
                <c:pt idx="33">
                  <c:v>O</c:v>
                </c:pt>
                <c:pt idx="34">
                  <c:v>N</c:v>
                </c:pt>
                <c:pt idx="35">
                  <c:v>D</c:v>
                </c:pt>
                <c:pt idx="36">
                  <c:v>'18</c:v>
                </c:pt>
                <c:pt idx="37">
                  <c:v>F</c:v>
                </c:pt>
                <c:pt idx="38">
                  <c:v>M</c:v>
                </c:pt>
                <c:pt idx="39">
                  <c:v>A</c:v>
                </c:pt>
                <c:pt idx="40">
                  <c:v>M</c:v>
                </c:pt>
                <c:pt idx="41">
                  <c:v>J</c:v>
                </c:pt>
                <c:pt idx="42">
                  <c:v>J</c:v>
                </c:pt>
                <c:pt idx="43">
                  <c:v>A</c:v>
                </c:pt>
                <c:pt idx="44">
                  <c:v>S</c:v>
                </c:pt>
                <c:pt idx="45">
                  <c:v>O</c:v>
                </c:pt>
                <c:pt idx="46">
                  <c:v>N</c:v>
                </c:pt>
                <c:pt idx="47">
                  <c:v>D</c:v>
                </c:pt>
                <c:pt idx="48">
                  <c:v>'19</c:v>
                </c:pt>
                <c:pt idx="49">
                  <c:v>F</c:v>
                </c:pt>
                <c:pt idx="50">
                  <c:v>M</c:v>
                </c:pt>
                <c:pt idx="51">
                  <c:v>A</c:v>
                </c:pt>
                <c:pt idx="52">
                  <c:v>M</c:v>
                </c:pt>
                <c:pt idx="53">
                  <c:v>J</c:v>
                </c:pt>
                <c:pt idx="54">
                  <c:v>J</c:v>
                </c:pt>
                <c:pt idx="55">
                  <c:v>A</c:v>
                </c:pt>
                <c:pt idx="56">
                  <c:v>S</c:v>
                </c:pt>
                <c:pt idx="57">
                  <c:v>O</c:v>
                </c:pt>
                <c:pt idx="58">
                  <c:v>N</c:v>
                </c:pt>
                <c:pt idx="59">
                  <c:v>D</c:v>
                </c:pt>
                <c:pt idx="60">
                  <c:v>'20</c:v>
                </c:pt>
                <c:pt idx="61">
                  <c:v>F</c:v>
                </c:pt>
                <c:pt idx="62">
                  <c:v>M</c:v>
                </c:pt>
                <c:pt idx="63">
                  <c:v>A</c:v>
                </c:pt>
                <c:pt idx="64">
                  <c:v>M</c:v>
                </c:pt>
                <c:pt idx="65">
                  <c:v>J</c:v>
                </c:pt>
                <c:pt idx="66">
                  <c:v>J</c:v>
                </c:pt>
                <c:pt idx="67">
                  <c:v>A</c:v>
                </c:pt>
                <c:pt idx="68">
                  <c:v>S</c:v>
                </c:pt>
                <c:pt idx="69">
                  <c:v>O</c:v>
                </c:pt>
                <c:pt idx="70">
                  <c:v>N</c:v>
                </c:pt>
                <c:pt idx="71">
                  <c:v>D</c:v>
                </c:pt>
                <c:pt idx="72">
                  <c:v>'21</c:v>
                </c:pt>
                <c:pt idx="73">
                  <c:v>F</c:v>
                </c:pt>
                <c:pt idx="74">
                  <c:v>M</c:v>
                </c:pt>
                <c:pt idx="75">
                  <c:v>A</c:v>
                </c:pt>
                <c:pt idx="76">
                  <c:v>M</c:v>
                </c:pt>
                <c:pt idx="77">
                  <c:v>J</c:v>
                </c:pt>
                <c:pt idx="78">
                  <c:v>J</c:v>
                </c:pt>
                <c:pt idx="79">
                  <c:v>A</c:v>
                </c:pt>
                <c:pt idx="80">
                  <c:v>S</c:v>
                </c:pt>
                <c:pt idx="81">
                  <c:v>O</c:v>
                </c:pt>
                <c:pt idx="82">
                  <c:v>N</c:v>
                </c:pt>
                <c:pt idx="83">
                  <c:v>D</c:v>
                </c:pt>
                <c:pt idx="84">
                  <c:v>'22</c:v>
                </c:pt>
              </c:strCache>
            </c:strRef>
          </c:cat>
          <c:val>
            <c:numRef>
              <c:f>Sheet1!$B$2:$B$98</c:f>
              <c:numCache>
                <c:formatCode>General</c:formatCode>
                <c:ptCount val="97"/>
                <c:pt idx="0">
                  <c:v>2028.1793785196501</c:v>
                </c:pt>
                <c:pt idx="1">
                  <c:v>2082.19705580037</c:v>
                </c:pt>
                <c:pt idx="2">
                  <c:v>2079.9905064565201</c:v>
                </c:pt>
                <c:pt idx="3">
                  <c:v>2094.8629831876801</c:v>
                </c:pt>
                <c:pt idx="4">
                  <c:v>2111.9417735454699</c:v>
                </c:pt>
                <c:pt idx="5">
                  <c:v>2099.2831131555599</c:v>
                </c:pt>
                <c:pt idx="6">
                  <c:v>2094.1440901321298</c:v>
                </c:pt>
                <c:pt idx="7">
                  <c:v>2039.8671374063699</c:v>
                </c:pt>
                <c:pt idx="8">
                  <c:v>1944.4022999828601</c:v>
                </c:pt>
                <c:pt idx="9">
                  <c:v>2024.81308174069</c:v>
                </c:pt>
                <c:pt idx="10">
                  <c:v>2080.6155057322298</c:v>
                </c:pt>
                <c:pt idx="11">
                  <c:v>2054.0791501579902</c:v>
                </c:pt>
                <c:pt idx="12">
                  <c:v>1918.5980937244001</c:v>
                </c:pt>
                <c:pt idx="13">
                  <c:v>1904.41867842499</c:v>
                </c:pt>
                <c:pt idx="14">
                  <c:v>2021.95410548379</c:v>
                </c:pt>
                <c:pt idx="15">
                  <c:v>2075.5354385157798</c:v>
                </c:pt>
                <c:pt idx="16">
                  <c:v>2065.5508025884101</c:v>
                </c:pt>
                <c:pt idx="17">
                  <c:v>2083.89053866427</c:v>
                </c:pt>
                <c:pt idx="18">
                  <c:v>2148.90141133315</c:v>
                </c:pt>
                <c:pt idx="19">
                  <c:v>2177.4814186762001</c:v>
                </c:pt>
                <c:pt idx="20">
                  <c:v>2157.6909258353198</c:v>
                </c:pt>
                <c:pt idx="21">
                  <c:v>2143.0206158648798</c:v>
                </c:pt>
                <c:pt idx="22">
                  <c:v>2164.9866307326001</c:v>
                </c:pt>
                <c:pt idx="23">
                  <c:v>2246.6291132901101</c:v>
                </c:pt>
                <c:pt idx="24">
                  <c:v>2275.11578500409</c:v>
                </c:pt>
                <c:pt idx="25">
                  <c:v>2329.9112853797001</c:v>
                </c:pt>
                <c:pt idx="26">
                  <c:v>2366.8224595943102</c:v>
                </c:pt>
                <c:pt idx="27">
                  <c:v>2359.30916126584</c:v>
                </c:pt>
                <c:pt idx="28">
                  <c:v>2395.3453722095101</c:v>
                </c:pt>
                <c:pt idx="29">
                  <c:v>2433.9843092200699</c:v>
                </c:pt>
                <c:pt idx="30">
                  <c:v>2454.1026271462702</c:v>
                </c:pt>
                <c:pt idx="31">
                  <c:v>2456.2218355744399</c:v>
                </c:pt>
                <c:pt idx="32">
                  <c:v>2492.84169428217</c:v>
                </c:pt>
                <c:pt idx="33">
                  <c:v>2556.99743388044</c:v>
                </c:pt>
                <c:pt idx="34">
                  <c:v>2593.6062694300699</c:v>
                </c:pt>
                <c:pt idx="35">
                  <c:v>2664.3394117341099</c:v>
                </c:pt>
                <c:pt idx="36">
                  <c:v>2789.8040275332201</c:v>
                </c:pt>
                <c:pt idx="37">
                  <c:v>2705.15469348546</c:v>
                </c:pt>
                <c:pt idx="38">
                  <c:v>2702.77428857621</c:v>
                </c:pt>
                <c:pt idx="39">
                  <c:v>2653.6238607567602</c:v>
                </c:pt>
                <c:pt idx="40">
                  <c:v>2701.4935310005899</c:v>
                </c:pt>
                <c:pt idx="41">
                  <c:v>2754.3525409622098</c:v>
                </c:pt>
                <c:pt idx="42">
                  <c:v>2793.64412268765</c:v>
                </c:pt>
                <c:pt idx="43">
                  <c:v>2857.82094530423</c:v>
                </c:pt>
                <c:pt idx="44">
                  <c:v>2901.5002510619402</c:v>
                </c:pt>
                <c:pt idx="45">
                  <c:v>2785.4648783235798</c:v>
                </c:pt>
                <c:pt idx="46">
                  <c:v>2723.2295152586098</c:v>
                </c:pt>
                <c:pt idx="47">
                  <c:v>2567.30676031946</c:v>
                </c:pt>
                <c:pt idx="48">
                  <c:v>2607.39082345099</c:v>
                </c:pt>
                <c:pt idx="49">
                  <c:v>2754.8646377540599</c:v>
                </c:pt>
                <c:pt idx="50">
                  <c:v>2803.9830600812702</c:v>
                </c:pt>
                <c:pt idx="51">
                  <c:v>2903.80095368199</c:v>
                </c:pt>
                <c:pt idx="52">
                  <c:v>2854.7062370244898</c:v>
                </c:pt>
                <c:pt idx="53">
                  <c:v>2890.1662214103499</c:v>
                </c:pt>
                <c:pt idx="54">
                  <c:v>2996.1138286493401</c:v>
                </c:pt>
                <c:pt idx="55">
                  <c:v>2897.4981092457301</c:v>
                </c:pt>
                <c:pt idx="56">
                  <c:v>2982.1550321348</c:v>
                </c:pt>
                <c:pt idx="57">
                  <c:v>2977.6759450479899</c:v>
                </c:pt>
                <c:pt idx="58">
                  <c:v>3104.9039690678101</c:v>
                </c:pt>
                <c:pt idx="59">
                  <c:v>3176.7493056491599</c:v>
                </c:pt>
                <c:pt idx="60">
                  <c:v>3278.2034905849</c:v>
                </c:pt>
                <c:pt idx="61">
                  <c:v>3277.31397112798</c:v>
                </c:pt>
                <c:pt idx="62">
                  <c:v>2652.3928273698598</c:v>
                </c:pt>
                <c:pt idx="63">
                  <c:v>2761.9757439233799</c:v>
                </c:pt>
                <c:pt idx="64">
                  <c:v>2919.6144503508099</c:v>
                </c:pt>
                <c:pt idx="65">
                  <c:v>3104.6603340239299</c:v>
                </c:pt>
                <c:pt idx="66">
                  <c:v>3207.62</c:v>
                </c:pt>
                <c:pt idx="67">
                  <c:v>3391.71</c:v>
                </c:pt>
                <c:pt idx="68">
                  <c:v>3365.52</c:v>
                </c:pt>
                <c:pt idx="69">
                  <c:v>3418.7</c:v>
                </c:pt>
                <c:pt idx="70">
                  <c:v>3548.99</c:v>
                </c:pt>
                <c:pt idx="71">
                  <c:v>3695.31</c:v>
                </c:pt>
                <c:pt idx="72">
                  <c:v>3793.75</c:v>
                </c:pt>
                <c:pt idx="73">
                  <c:v>3883.43</c:v>
                </c:pt>
                <c:pt idx="74">
                  <c:v>3910.51</c:v>
                </c:pt>
                <c:pt idx="75">
                  <c:v>4141.8100000000004</c:v>
                </c:pt>
                <c:pt idx="76">
                  <c:v>4167.8500000000004</c:v>
                </c:pt>
                <c:pt idx="77">
                  <c:v>4238.49</c:v>
                </c:pt>
                <c:pt idx="78">
                  <c:v>4363.71</c:v>
                </c:pt>
                <c:pt idx="79">
                  <c:v>4454.21</c:v>
                </c:pt>
                <c:pt idx="80">
                  <c:v>4445.54</c:v>
                </c:pt>
                <c:pt idx="81">
                  <c:v>4460.71</c:v>
                </c:pt>
                <c:pt idx="82">
                  <c:v>4697.3900000000003</c:v>
                </c:pt>
                <c:pt idx="83">
                  <c:v>4674.7700000000004</c:v>
                </c:pt>
                <c:pt idx="84">
                  <c:v>4573.8100000000004</c:v>
                </c:pt>
                <c:pt idx="85">
                  <c:v>4435.9799999999996</c:v>
                </c:pt>
                <c:pt idx="86">
                  <c:v>4329.17</c:v>
                </c:pt>
                <c:pt idx="87">
                  <c:v>4391.3</c:v>
                </c:pt>
                <c:pt idx="88">
                  <c:v>4040.36</c:v>
                </c:pt>
                <c:pt idx="89">
                  <c:v>3898.95</c:v>
                </c:pt>
                <c:pt idx="90">
                  <c:v>3911.73</c:v>
                </c:pt>
                <c:pt idx="91">
                  <c:v>4158.5600000000004</c:v>
                </c:pt>
                <c:pt idx="92">
                  <c:v>3850.52</c:v>
                </c:pt>
                <c:pt idx="93">
                  <c:v>3726.05</c:v>
                </c:pt>
                <c:pt idx="94">
                  <c:v>3917.49</c:v>
                </c:pt>
                <c:pt idx="95">
                  <c:v>3912.38</c:v>
                </c:pt>
                <c:pt idx="96">
                  <c:v>3944.01</c:v>
                </c:pt>
              </c:numCache>
            </c:numRef>
          </c:val>
          <c:extLst>
            <c:ext xmlns:c16="http://schemas.microsoft.com/office/drawing/2014/chart" uri="{C3380CC4-5D6E-409C-BE32-E72D297353CC}">
              <c16:uniqueId val="{00000000-C0A6-419C-915C-479B252EED4B}"/>
            </c:ext>
          </c:extLst>
        </c:ser>
        <c:dLbls>
          <c:showLegendKey val="0"/>
          <c:showVal val="0"/>
          <c:showCatName val="0"/>
          <c:showSerName val="0"/>
          <c:showPercent val="0"/>
          <c:showBubbleSize val="0"/>
        </c:dLbls>
        <c:gapWidth val="150"/>
        <c:axId val="769448576"/>
        <c:axId val="769448968"/>
      </c:barChart>
      <c:lineChart>
        <c:grouping val="standard"/>
        <c:varyColors val="0"/>
        <c:ser>
          <c:idx val="0"/>
          <c:order val="1"/>
          <c:tx>
            <c:strRef>
              <c:f>Sheet1!$C$1</c:f>
              <c:strCache>
                <c:ptCount val="1"/>
                <c:pt idx="0">
                  <c:v>Stock market volatility: CBOE Volatility Index [VIX] - Close, (Index, NSA) for United States</c:v>
                </c:pt>
              </c:strCache>
            </c:strRef>
          </c:tx>
          <c:spPr>
            <a:ln w="38100">
              <a:solidFill>
                <a:srgbClr val="F58025"/>
              </a:solidFill>
            </a:ln>
          </c:spPr>
          <c:marker>
            <c:symbol val="none"/>
          </c:marker>
          <c:cat>
            <c:strRef>
              <c:f>Sheet1!$A$2:$A$98</c:f>
              <c:strCache>
                <c:ptCount val="97"/>
                <c:pt idx="0">
                  <c:v>'15</c:v>
                </c:pt>
                <c:pt idx="1">
                  <c:v>F</c:v>
                </c:pt>
                <c:pt idx="2">
                  <c:v>M</c:v>
                </c:pt>
                <c:pt idx="3">
                  <c:v>A</c:v>
                </c:pt>
                <c:pt idx="4">
                  <c:v>M</c:v>
                </c:pt>
                <c:pt idx="5">
                  <c:v>J</c:v>
                </c:pt>
                <c:pt idx="6">
                  <c:v>J</c:v>
                </c:pt>
                <c:pt idx="7">
                  <c:v>A</c:v>
                </c:pt>
                <c:pt idx="8">
                  <c:v>S</c:v>
                </c:pt>
                <c:pt idx="9">
                  <c:v>O</c:v>
                </c:pt>
                <c:pt idx="10">
                  <c:v>N</c:v>
                </c:pt>
                <c:pt idx="11">
                  <c:v>D</c:v>
                </c:pt>
                <c:pt idx="12">
                  <c:v>'16</c:v>
                </c:pt>
                <c:pt idx="13">
                  <c:v>F</c:v>
                </c:pt>
                <c:pt idx="14">
                  <c:v>M</c:v>
                </c:pt>
                <c:pt idx="15">
                  <c:v>A</c:v>
                </c:pt>
                <c:pt idx="16">
                  <c:v>M</c:v>
                </c:pt>
                <c:pt idx="17">
                  <c:v>J</c:v>
                </c:pt>
                <c:pt idx="18">
                  <c:v>J</c:v>
                </c:pt>
                <c:pt idx="19">
                  <c:v>A</c:v>
                </c:pt>
                <c:pt idx="20">
                  <c:v>S</c:v>
                </c:pt>
                <c:pt idx="21">
                  <c:v>O</c:v>
                </c:pt>
                <c:pt idx="22">
                  <c:v>N</c:v>
                </c:pt>
                <c:pt idx="23">
                  <c:v>D</c:v>
                </c:pt>
                <c:pt idx="24">
                  <c:v>'17</c:v>
                </c:pt>
                <c:pt idx="25">
                  <c:v>F</c:v>
                </c:pt>
                <c:pt idx="26">
                  <c:v>M</c:v>
                </c:pt>
                <c:pt idx="27">
                  <c:v>A</c:v>
                </c:pt>
                <c:pt idx="28">
                  <c:v>M</c:v>
                </c:pt>
                <c:pt idx="29">
                  <c:v>J</c:v>
                </c:pt>
                <c:pt idx="30">
                  <c:v>J</c:v>
                </c:pt>
                <c:pt idx="31">
                  <c:v>A</c:v>
                </c:pt>
                <c:pt idx="32">
                  <c:v>S</c:v>
                </c:pt>
                <c:pt idx="33">
                  <c:v>O</c:v>
                </c:pt>
                <c:pt idx="34">
                  <c:v>N</c:v>
                </c:pt>
                <c:pt idx="35">
                  <c:v>D</c:v>
                </c:pt>
                <c:pt idx="36">
                  <c:v>'18</c:v>
                </c:pt>
                <c:pt idx="37">
                  <c:v>F</c:v>
                </c:pt>
                <c:pt idx="38">
                  <c:v>M</c:v>
                </c:pt>
                <c:pt idx="39">
                  <c:v>A</c:v>
                </c:pt>
                <c:pt idx="40">
                  <c:v>M</c:v>
                </c:pt>
                <c:pt idx="41">
                  <c:v>J</c:v>
                </c:pt>
                <c:pt idx="42">
                  <c:v>J</c:v>
                </c:pt>
                <c:pt idx="43">
                  <c:v>A</c:v>
                </c:pt>
                <c:pt idx="44">
                  <c:v>S</c:v>
                </c:pt>
                <c:pt idx="45">
                  <c:v>O</c:v>
                </c:pt>
                <c:pt idx="46">
                  <c:v>N</c:v>
                </c:pt>
                <c:pt idx="47">
                  <c:v>D</c:v>
                </c:pt>
                <c:pt idx="48">
                  <c:v>'19</c:v>
                </c:pt>
                <c:pt idx="49">
                  <c:v>F</c:v>
                </c:pt>
                <c:pt idx="50">
                  <c:v>M</c:v>
                </c:pt>
                <c:pt idx="51">
                  <c:v>A</c:v>
                </c:pt>
                <c:pt idx="52">
                  <c:v>M</c:v>
                </c:pt>
                <c:pt idx="53">
                  <c:v>J</c:v>
                </c:pt>
                <c:pt idx="54">
                  <c:v>J</c:v>
                </c:pt>
                <c:pt idx="55">
                  <c:v>A</c:v>
                </c:pt>
                <c:pt idx="56">
                  <c:v>S</c:v>
                </c:pt>
                <c:pt idx="57">
                  <c:v>O</c:v>
                </c:pt>
                <c:pt idx="58">
                  <c:v>N</c:v>
                </c:pt>
                <c:pt idx="59">
                  <c:v>D</c:v>
                </c:pt>
                <c:pt idx="60">
                  <c:v>'20</c:v>
                </c:pt>
                <c:pt idx="61">
                  <c:v>F</c:v>
                </c:pt>
                <c:pt idx="62">
                  <c:v>M</c:v>
                </c:pt>
                <c:pt idx="63">
                  <c:v>A</c:v>
                </c:pt>
                <c:pt idx="64">
                  <c:v>M</c:v>
                </c:pt>
                <c:pt idx="65">
                  <c:v>J</c:v>
                </c:pt>
                <c:pt idx="66">
                  <c:v>J</c:v>
                </c:pt>
                <c:pt idx="67">
                  <c:v>A</c:v>
                </c:pt>
                <c:pt idx="68">
                  <c:v>S</c:v>
                </c:pt>
                <c:pt idx="69">
                  <c:v>O</c:v>
                </c:pt>
                <c:pt idx="70">
                  <c:v>N</c:v>
                </c:pt>
                <c:pt idx="71">
                  <c:v>D</c:v>
                </c:pt>
                <c:pt idx="72">
                  <c:v>'21</c:v>
                </c:pt>
                <c:pt idx="73">
                  <c:v>F</c:v>
                </c:pt>
                <c:pt idx="74">
                  <c:v>M</c:v>
                </c:pt>
                <c:pt idx="75">
                  <c:v>A</c:v>
                </c:pt>
                <c:pt idx="76">
                  <c:v>M</c:v>
                </c:pt>
                <c:pt idx="77">
                  <c:v>J</c:v>
                </c:pt>
                <c:pt idx="78">
                  <c:v>J</c:v>
                </c:pt>
                <c:pt idx="79">
                  <c:v>A</c:v>
                </c:pt>
                <c:pt idx="80">
                  <c:v>S</c:v>
                </c:pt>
                <c:pt idx="81">
                  <c:v>O</c:v>
                </c:pt>
                <c:pt idx="82">
                  <c:v>N</c:v>
                </c:pt>
                <c:pt idx="83">
                  <c:v>D</c:v>
                </c:pt>
                <c:pt idx="84">
                  <c:v>'22</c:v>
                </c:pt>
                <c:pt idx="85">
                  <c:v>F</c:v>
                </c:pt>
                <c:pt idx="86">
                  <c:v>M</c:v>
                </c:pt>
                <c:pt idx="87">
                  <c:v>A</c:v>
                </c:pt>
                <c:pt idx="88">
                  <c:v>M</c:v>
                </c:pt>
                <c:pt idx="89">
                  <c:v>J</c:v>
                </c:pt>
                <c:pt idx="90">
                  <c:v>J</c:v>
                </c:pt>
                <c:pt idx="91">
                  <c:v>A</c:v>
                </c:pt>
                <c:pt idx="92">
                  <c:v>S</c:v>
                </c:pt>
                <c:pt idx="93">
                  <c:v>O</c:v>
                </c:pt>
                <c:pt idx="94">
                  <c:v>N</c:v>
                </c:pt>
                <c:pt idx="96">
                  <c:v>'23</c:v>
                </c:pt>
              </c:strCache>
            </c:strRef>
          </c:cat>
          <c:val>
            <c:numRef>
              <c:f>Sheet1!$C$2:$C$98</c:f>
              <c:numCache>
                <c:formatCode>General</c:formatCode>
                <c:ptCount val="97"/>
                <c:pt idx="0">
                  <c:v>18.700500021057699</c:v>
                </c:pt>
                <c:pt idx="1">
                  <c:v>15.869499981403401</c:v>
                </c:pt>
                <c:pt idx="2">
                  <c:v>14.8040000123362</c:v>
                </c:pt>
                <c:pt idx="3">
                  <c:v>13.730749998489999</c:v>
                </c:pt>
                <c:pt idx="4">
                  <c:v>13.354400001225899</c:v>
                </c:pt>
                <c:pt idx="5">
                  <c:v>13.919500001271601</c:v>
                </c:pt>
                <c:pt idx="6">
                  <c:v>15.227000044238199</c:v>
                </c:pt>
                <c:pt idx="7">
                  <c:v>17.8139999220448</c:v>
                </c:pt>
                <c:pt idx="8">
                  <c:v>24.303249915440901</c:v>
                </c:pt>
                <c:pt idx="9">
                  <c:v>17.933199959416498</c:v>
                </c:pt>
                <c:pt idx="10">
                  <c:v>16.176750020186098</c:v>
                </c:pt>
                <c:pt idx="11">
                  <c:v>18.042625004245401</c:v>
                </c:pt>
                <c:pt idx="12">
                  <c:v>22.476800003359401</c:v>
                </c:pt>
                <c:pt idx="13">
                  <c:v>22.596874993422901</c:v>
                </c:pt>
                <c:pt idx="14">
                  <c:v>16.353500020119501</c:v>
                </c:pt>
                <c:pt idx="15">
                  <c:v>14.275200029214201</c:v>
                </c:pt>
                <c:pt idx="16">
                  <c:v>14.885999998738701</c:v>
                </c:pt>
                <c:pt idx="17">
                  <c:v>17.211625003814699</c:v>
                </c:pt>
                <c:pt idx="18">
                  <c:v>14.106599982707699</c:v>
                </c:pt>
                <c:pt idx="19">
                  <c:v>12.285499974604599</c:v>
                </c:pt>
                <c:pt idx="20">
                  <c:v>14.2141249895096</c:v>
                </c:pt>
                <c:pt idx="21">
                  <c:v>14.261200035771999</c:v>
                </c:pt>
                <c:pt idx="22">
                  <c:v>15.5020000537237</c:v>
                </c:pt>
                <c:pt idx="23">
                  <c:v>12.5754999960622</c:v>
                </c:pt>
                <c:pt idx="24">
                  <c:v>11.619499994862499</c:v>
                </c:pt>
                <c:pt idx="25">
                  <c:v>11.4781250038317</c:v>
                </c:pt>
                <c:pt idx="26">
                  <c:v>11.9649999968467</c:v>
                </c:pt>
                <c:pt idx="27">
                  <c:v>12.9665000081062</c:v>
                </c:pt>
                <c:pt idx="28">
                  <c:v>10.9090000198733</c:v>
                </c:pt>
                <c:pt idx="29">
                  <c:v>10.429375020662899</c:v>
                </c:pt>
                <c:pt idx="30">
                  <c:v>10.4057999887774</c:v>
                </c:pt>
                <c:pt idx="31">
                  <c:v>12.0435000158125</c:v>
                </c:pt>
                <c:pt idx="32">
                  <c:v>10.61890001297</c:v>
                </c:pt>
                <c:pt idx="33">
                  <c:v>10.1040000127208</c:v>
                </c:pt>
                <c:pt idx="34">
                  <c:v>10.506624994675301</c:v>
                </c:pt>
                <c:pt idx="35">
                  <c:v>10.306200158211499</c:v>
                </c:pt>
                <c:pt idx="36">
                  <c:v>10.562250106565401</c:v>
                </c:pt>
                <c:pt idx="37">
                  <c:v>21.685875313622599</c:v>
                </c:pt>
                <c:pt idx="38">
                  <c:v>19.013300034307701</c:v>
                </c:pt>
                <c:pt idx="39">
                  <c:v>18.3845000902812</c:v>
                </c:pt>
                <c:pt idx="40">
                  <c:v>13.9640000097213</c:v>
                </c:pt>
                <c:pt idx="41">
                  <c:v>13.993699971834801</c:v>
                </c:pt>
                <c:pt idx="42">
                  <c:v>13.201500000492199</c:v>
                </c:pt>
                <c:pt idx="43">
                  <c:v>12.6185000327326</c:v>
                </c:pt>
                <c:pt idx="44">
                  <c:v>12.9100000540415</c:v>
                </c:pt>
                <c:pt idx="45">
                  <c:v>18.791000012428501</c:v>
                </c:pt>
                <c:pt idx="46">
                  <c:v>20.2202501296997</c:v>
                </c:pt>
                <c:pt idx="47">
                  <c:v>23.742199966984401</c:v>
                </c:pt>
                <c:pt idx="48">
                  <c:v>20.361750025903</c:v>
                </c:pt>
                <c:pt idx="49">
                  <c:v>15.820375055074701</c:v>
                </c:pt>
                <c:pt idx="50">
                  <c:v>14.547600030899</c:v>
                </c:pt>
                <c:pt idx="51">
                  <c:v>12.899875005086299</c:v>
                </c:pt>
                <c:pt idx="52">
                  <c:v>16.1350000058451</c:v>
                </c:pt>
                <c:pt idx="53">
                  <c:v>16.239300064245899</c:v>
                </c:pt>
                <c:pt idx="54">
                  <c:v>13.152500091060499</c:v>
                </c:pt>
                <c:pt idx="55">
                  <c:v>18.417200057737301</c:v>
                </c:pt>
                <c:pt idx="56">
                  <c:v>15.600249894459999</c:v>
                </c:pt>
                <c:pt idx="57">
                  <c:v>16.005499993601202</c:v>
                </c:pt>
                <c:pt idx="58">
                  <c:v>12.571000035603801</c:v>
                </c:pt>
                <c:pt idx="59">
                  <c:v>13.656499978034701</c:v>
                </c:pt>
                <c:pt idx="60">
                  <c:v>13.161375322649601</c:v>
                </c:pt>
                <c:pt idx="61">
                  <c:v>18.945701072955998</c:v>
                </c:pt>
                <c:pt idx="62">
                  <c:v>57.979500309113497</c:v>
                </c:pt>
                <c:pt idx="63">
                  <c:v>44.657500298818</c:v>
                </c:pt>
                <c:pt idx="64">
                  <c:v>31.124499990094101</c:v>
                </c:pt>
                <c:pt idx="65">
                  <c:v>31.120999972025601</c:v>
                </c:pt>
                <c:pt idx="66">
                  <c:v>27.94</c:v>
                </c:pt>
                <c:pt idx="67">
                  <c:v>23.11</c:v>
                </c:pt>
                <c:pt idx="68">
                  <c:v>27.87</c:v>
                </c:pt>
                <c:pt idx="69">
                  <c:v>29.06</c:v>
                </c:pt>
                <c:pt idx="70">
                  <c:v>25.05</c:v>
                </c:pt>
                <c:pt idx="71">
                  <c:v>22.3</c:v>
                </c:pt>
                <c:pt idx="72">
                  <c:v>24.33</c:v>
                </c:pt>
                <c:pt idx="73">
                  <c:v>23.08</c:v>
                </c:pt>
                <c:pt idx="74">
                  <c:v>22.13</c:v>
                </c:pt>
                <c:pt idx="75">
                  <c:v>17.8</c:v>
                </c:pt>
                <c:pt idx="76">
                  <c:v>19.36</c:v>
                </c:pt>
                <c:pt idx="77">
                  <c:v>17.14</c:v>
                </c:pt>
                <c:pt idx="78">
                  <c:v>17.37</c:v>
                </c:pt>
                <c:pt idx="79">
                  <c:v>17.59</c:v>
                </c:pt>
                <c:pt idx="80">
                  <c:v>19.010000000000002</c:v>
                </c:pt>
                <c:pt idx="81">
                  <c:v>18.52</c:v>
                </c:pt>
                <c:pt idx="82">
                  <c:v>17.989999999999998</c:v>
                </c:pt>
                <c:pt idx="84">
                  <c:v>22.03</c:v>
                </c:pt>
                <c:pt idx="85">
                  <c:v>25.67</c:v>
                </c:pt>
                <c:pt idx="86">
                  <c:v>30.63</c:v>
                </c:pt>
                <c:pt idx="87">
                  <c:v>23.57</c:v>
                </c:pt>
                <c:pt idx="88">
                  <c:v>29.63</c:v>
                </c:pt>
                <c:pt idx="89">
                  <c:v>27.92</c:v>
                </c:pt>
                <c:pt idx="90">
                  <c:v>25.43</c:v>
                </c:pt>
                <c:pt idx="91">
                  <c:v>21.58</c:v>
                </c:pt>
                <c:pt idx="92">
                  <c:v>25.99</c:v>
                </c:pt>
                <c:pt idx="93">
                  <c:v>30.51</c:v>
                </c:pt>
                <c:pt idx="94">
                  <c:v>23.72</c:v>
                </c:pt>
                <c:pt idx="95">
                  <c:v>21.76</c:v>
                </c:pt>
                <c:pt idx="96">
                  <c:v>20.77</c:v>
                </c:pt>
              </c:numCache>
            </c:numRef>
          </c:val>
          <c:smooth val="0"/>
          <c:extLst>
            <c:ext xmlns:c16="http://schemas.microsoft.com/office/drawing/2014/chart" uri="{C3380CC4-5D6E-409C-BE32-E72D297353CC}">
              <c16:uniqueId val="{00000001-C0A6-419C-915C-479B252EED4B}"/>
            </c:ext>
          </c:extLst>
        </c:ser>
        <c:dLbls>
          <c:showLegendKey val="0"/>
          <c:showVal val="0"/>
          <c:showCatName val="0"/>
          <c:showSerName val="0"/>
          <c:showPercent val="0"/>
          <c:showBubbleSize val="0"/>
        </c:dLbls>
        <c:marker val="1"/>
        <c:smooth val="0"/>
        <c:axId val="771970944"/>
        <c:axId val="365272760"/>
      </c:lineChart>
      <c:catAx>
        <c:axId val="769448576"/>
        <c:scaling>
          <c:orientation val="minMax"/>
        </c:scaling>
        <c:delete val="0"/>
        <c:axPos val="b"/>
        <c:numFmt formatCode="General" sourceLinked="1"/>
        <c:majorTickMark val="out"/>
        <c:minorTickMark val="none"/>
        <c:tickLblPos val="low"/>
        <c:spPr>
          <a:ln w="3150">
            <a:solidFill>
              <a:schemeClr val="tx1"/>
            </a:solidFill>
            <a:prstDash val="solid"/>
          </a:ln>
        </c:spPr>
        <c:txPr>
          <a:bodyPr rot="0" vert="horz"/>
          <a:lstStyle/>
          <a:p>
            <a:pPr>
              <a:defRPr sz="1800"/>
            </a:pPr>
            <a:endParaRPr lang="en-US"/>
          </a:p>
        </c:txPr>
        <c:crossAx val="769448968"/>
        <c:crossesAt val="0"/>
        <c:auto val="1"/>
        <c:lblAlgn val="ctr"/>
        <c:lblOffset val="100"/>
        <c:tickLblSkip val="12"/>
        <c:tickMarkSkip val="12"/>
        <c:noMultiLvlLbl val="0"/>
      </c:catAx>
      <c:valAx>
        <c:axId val="769448968"/>
        <c:scaling>
          <c:orientation val="minMax"/>
          <c:max val="4800"/>
          <c:min val="1600"/>
        </c:scaling>
        <c:delete val="0"/>
        <c:axPos val="l"/>
        <c:majorGridlines>
          <c:spPr>
            <a:ln>
              <a:solidFill>
                <a:schemeClr val="bg1"/>
              </a:solidFill>
            </a:ln>
          </c:spPr>
        </c:majorGridlines>
        <c:numFmt formatCode="#,##0" sourceLinked="0"/>
        <c:majorTickMark val="out"/>
        <c:minorTickMark val="none"/>
        <c:tickLblPos val="low"/>
        <c:spPr>
          <a:ln w="3150">
            <a:solidFill>
              <a:schemeClr val="tx1"/>
            </a:solidFill>
            <a:prstDash val="solid"/>
          </a:ln>
        </c:spPr>
        <c:txPr>
          <a:bodyPr rot="0" vert="horz"/>
          <a:lstStyle/>
          <a:p>
            <a:pPr>
              <a:defRPr sz="1400" baseline="0"/>
            </a:pPr>
            <a:endParaRPr lang="en-US"/>
          </a:p>
        </c:txPr>
        <c:crossAx val="769448576"/>
        <c:crosses val="autoZero"/>
        <c:crossBetween val="between"/>
        <c:majorUnit val="400"/>
        <c:minorUnit val="50"/>
      </c:valAx>
      <c:valAx>
        <c:axId val="365272760"/>
        <c:scaling>
          <c:orientation val="minMax"/>
          <c:max val="60"/>
          <c:min val="10"/>
        </c:scaling>
        <c:delete val="0"/>
        <c:axPos val="r"/>
        <c:numFmt formatCode="#,##0" sourceLinked="0"/>
        <c:majorTickMark val="out"/>
        <c:minorTickMark val="none"/>
        <c:tickLblPos val="nextTo"/>
        <c:spPr>
          <a:ln>
            <a:solidFill>
              <a:srgbClr val="000000"/>
            </a:solidFill>
          </a:ln>
        </c:spPr>
        <c:txPr>
          <a:bodyPr/>
          <a:lstStyle/>
          <a:p>
            <a:pPr>
              <a:defRPr sz="1400" baseline="0"/>
            </a:pPr>
            <a:endParaRPr lang="en-US"/>
          </a:p>
        </c:txPr>
        <c:crossAx val="771970944"/>
        <c:crosses val="max"/>
        <c:crossBetween val="between"/>
        <c:majorUnit val="10"/>
      </c:valAx>
      <c:catAx>
        <c:axId val="771970944"/>
        <c:scaling>
          <c:orientation val="minMax"/>
        </c:scaling>
        <c:delete val="1"/>
        <c:axPos val="b"/>
        <c:numFmt formatCode="General" sourceLinked="1"/>
        <c:majorTickMark val="out"/>
        <c:minorTickMark val="none"/>
        <c:tickLblPos val="none"/>
        <c:crossAx val="365272760"/>
        <c:crosses val="autoZero"/>
        <c:auto val="1"/>
        <c:lblAlgn val="ctr"/>
        <c:lblOffset val="100"/>
        <c:noMultiLvlLbl val="0"/>
      </c:catAx>
      <c:spPr>
        <a:noFill/>
        <a:ln w="12599">
          <a:solidFill>
            <a:schemeClr val="tx1"/>
          </a:solidFill>
          <a:prstDash val="solid"/>
        </a:ln>
      </c:spPr>
    </c:plotArea>
    <c:plotVisOnly val="1"/>
    <c:dispBlanksAs val="gap"/>
    <c:showDLblsOverMax val="0"/>
  </c:chart>
  <c:spPr>
    <a:noFill/>
    <a:ln>
      <a:noFill/>
    </a:ln>
  </c:spPr>
  <c:txPr>
    <a:bodyPr/>
    <a:lstStyle/>
    <a:p>
      <a:pPr>
        <a:defRPr sz="1786"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03683750057559E-2"/>
          <c:y val="6.8955887959094977E-2"/>
          <c:w val="0.92353436962621038"/>
          <c:h val="0.84130889376532858"/>
        </c:manualLayout>
      </c:layout>
      <c:barChart>
        <c:barDir val="bar"/>
        <c:grouping val="clustered"/>
        <c:varyColors val="0"/>
        <c:ser>
          <c:idx val="2"/>
          <c:order val="0"/>
          <c:spPr>
            <a:solidFill>
              <a:srgbClr val="0069AA"/>
            </a:solidFill>
            <a:ln w="24885">
              <a:noFill/>
            </a:ln>
          </c:spPr>
          <c:invertIfNegative val="0"/>
          <c:dPt>
            <c:idx val="6"/>
            <c:invertIfNegative val="0"/>
            <c:bubble3D val="0"/>
            <c:extLst>
              <c:ext xmlns:c16="http://schemas.microsoft.com/office/drawing/2014/chart" uri="{C3380CC4-5D6E-409C-BE32-E72D297353CC}">
                <c16:uniqueId val="{00000000-5263-44C3-8CE8-D0F36DA3CDF3}"/>
              </c:ext>
            </c:extLst>
          </c:dPt>
          <c:dPt>
            <c:idx val="11"/>
            <c:invertIfNegative val="0"/>
            <c:bubble3D val="0"/>
            <c:extLst>
              <c:ext xmlns:c16="http://schemas.microsoft.com/office/drawing/2014/chart" uri="{C3380CC4-5D6E-409C-BE32-E72D297353CC}">
                <c16:uniqueId val="{00000001-5263-44C3-8CE8-D0F36DA3CDF3}"/>
              </c:ext>
            </c:extLst>
          </c:dPt>
          <c:dPt>
            <c:idx val="13"/>
            <c:invertIfNegative val="0"/>
            <c:bubble3D val="0"/>
            <c:extLst>
              <c:ext xmlns:c16="http://schemas.microsoft.com/office/drawing/2014/chart" uri="{C3380CC4-5D6E-409C-BE32-E72D297353CC}">
                <c16:uniqueId val="{00000003-5263-44C3-8CE8-D0F36DA3CDF3}"/>
              </c:ext>
            </c:extLst>
          </c:dPt>
          <c:cat>
            <c:strRef>
              <c:f>Sheet1!$A$24:$A$31</c:f>
              <c:strCache>
                <c:ptCount val="8"/>
                <c:pt idx="0">
                  <c:v>Business tax cuts</c:v>
                </c:pt>
                <c:pt idx="1">
                  <c:v>Health</c:v>
                </c:pt>
                <c:pt idx="2">
                  <c:v>Big business, govt. loans/guarantees</c:v>
                </c:pt>
                <c:pt idx="3">
                  <c:v>Unemployment insurance</c:v>
                </c:pt>
                <c:pt idx="4">
                  <c:v>Other</c:v>
                </c:pt>
                <c:pt idx="5">
                  <c:v>Aid to states</c:v>
                </c:pt>
                <c:pt idx="6">
                  <c:v>Stimulus payments</c:v>
                </c:pt>
                <c:pt idx="7">
                  <c:v>Small business loans/grants</c:v>
                </c:pt>
              </c:strCache>
            </c:strRef>
          </c:cat>
          <c:val>
            <c:numRef>
              <c:f>Sheet1!$B$24:$B$31</c:f>
              <c:numCache>
                <c:formatCode>General</c:formatCode>
                <c:ptCount val="8"/>
                <c:pt idx="0">
                  <c:v>280</c:v>
                </c:pt>
                <c:pt idx="1">
                  <c:v>458</c:v>
                </c:pt>
                <c:pt idx="2">
                  <c:v>568</c:v>
                </c:pt>
                <c:pt idx="3">
                  <c:v>584</c:v>
                </c:pt>
                <c:pt idx="4">
                  <c:v>619</c:v>
                </c:pt>
                <c:pt idx="5">
                  <c:v>730</c:v>
                </c:pt>
                <c:pt idx="6">
                  <c:v>865</c:v>
                </c:pt>
                <c:pt idx="7">
                  <c:v>1190</c:v>
                </c:pt>
              </c:numCache>
            </c:numRef>
          </c:val>
          <c:extLst>
            <c:ext xmlns:c16="http://schemas.microsoft.com/office/drawing/2014/chart" uri="{C3380CC4-5D6E-409C-BE32-E72D297353CC}">
              <c16:uniqueId val="{00000004-5263-44C3-8CE8-D0F36DA3CDF3}"/>
            </c:ext>
          </c:extLst>
        </c:ser>
        <c:dLbls>
          <c:showLegendKey val="0"/>
          <c:showVal val="0"/>
          <c:showCatName val="0"/>
          <c:showSerName val="0"/>
          <c:showPercent val="0"/>
          <c:showBubbleSize val="0"/>
        </c:dLbls>
        <c:gapWidth val="150"/>
        <c:axId val="774415312"/>
        <c:axId val="774415704"/>
      </c:barChart>
      <c:catAx>
        <c:axId val="774415312"/>
        <c:scaling>
          <c:orientation val="minMax"/>
        </c:scaling>
        <c:delete val="0"/>
        <c:axPos val="l"/>
        <c:numFmt formatCode="General" sourceLinked="1"/>
        <c:majorTickMark val="out"/>
        <c:minorTickMark val="none"/>
        <c:tickLblPos val="low"/>
        <c:spPr>
          <a:ln w="3150">
            <a:solidFill>
              <a:schemeClr val="tx1"/>
            </a:solidFill>
            <a:prstDash val="solid"/>
          </a:ln>
        </c:spPr>
        <c:txPr>
          <a:bodyPr rot="0" vert="horz"/>
          <a:lstStyle/>
          <a:p>
            <a:pPr>
              <a:defRPr sz="1400" baseline="0"/>
            </a:pPr>
            <a:endParaRPr lang="en-US"/>
          </a:p>
        </c:txPr>
        <c:crossAx val="774415704"/>
        <c:crossesAt val="0"/>
        <c:auto val="0"/>
        <c:lblAlgn val="ctr"/>
        <c:lblOffset val="100"/>
        <c:noMultiLvlLbl val="0"/>
      </c:catAx>
      <c:valAx>
        <c:axId val="774415704"/>
        <c:scaling>
          <c:orientation val="minMax"/>
          <c:max val="1200"/>
        </c:scaling>
        <c:delete val="0"/>
        <c:axPos val="b"/>
        <c:majorGridlines>
          <c:spPr>
            <a:ln w="3150">
              <a:solidFill>
                <a:schemeClr val="tx1"/>
              </a:solidFill>
              <a:prstDash val="solid"/>
            </a:ln>
          </c:spPr>
        </c:majorGridlines>
        <c:numFmt formatCode="#,##0" sourceLinked="0"/>
        <c:majorTickMark val="out"/>
        <c:minorTickMark val="none"/>
        <c:tickLblPos val="low"/>
        <c:spPr>
          <a:ln w="3150">
            <a:solidFill>
              <a:schemeClr val="tx1"/>
            </a:solidFill>
            <a:prstDash val="solid"/>
          </a:ln>
        </c:spPr>
        <c:txPr>
          <a:bodyPr rot="0" vert="horz"/>
          <a:lstStyle/>
          <a:p>
            <a:pPr>
              <a:defRPr sz="1600"/>
            </a:pPr>
            <a:endParaRPr lang="en-US"/>
          </a:p>
        </c:txPr>
        <c:crossAx val="774415312"/>
        <c:crossesAt val="1"/>
        <c:crossBetween val="between"/>
      </c:valAx>
      <c:spPr>
        <a:noFill/>
        <a:ln>
          <a:solidFill>
            <a:schemeClr val="tx1"/>
          </a:solidFill>
        </a:ln>
      </c:spPr>
    </c:plotArea>
    <c:plotVisOnly val="1"/>
    <c:dispBlanksAs val="gap"/>
    <c:showDLblsOverMax val="0"/>
  </c:chart>
  <c:spPr>
    <a:noFill/>
    <a:ln>
      <a:noFill/>
    </a:ln>
  </c:spPr>
  <c:txPr>
    <a:bodyPr/>
    <a:lstStyle/>
    <a:p>
      <a:pPr>
        <a:defRPr sz="1786" b="1" i="0" u="none" strike="noStrike" baseline="0">
          <a:solidFill>
            <a:schemeClr val="tx1"/>
          </a:solidFill>
          <a:latin typeface="+mj-lt"/>
          <a:ea typeface="Verdana"/>
          <a:cs typeface="Verdan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38403507944739E-2"/>
          <c:y val="2.8093337583418962E-2"/>
          <c:w val="0.91539331341395802"/>
          <c:h val="0.89767884492498051"/>
        </c:manualLayout>
      </c:layout>
      <c:lineChart>
        <c:grouping val="standard"/>
        <c:varyColors val="0"/>
        <c:ser>
          <c:idx val="2"/>
          <c:order val="0"/>
          <c:tx>
            <c:strRef>
              <c:f>Sheet1!$B$21</c:f>
              <c:strCache>
                <c:ptCount val="1"/>
                <c:pt idx="0">
                  <c:v>Interest Rates: U.S. Treasuries - 3 months - Constant maturity; investment basis, (%, NSA) for United States</c:v>
                </c:pt>
              </c:strCache>
            </c:strRef>
          </c:tx>
          <c:spPr>
            <a:ln w="38100">
              <a:solidFill>
                <a:srgbClr val="0069AA"/>
              </a:solidFill>
              <a:prstDash val="solid"/>
            </a:ln>
          </c:spPr>
          <c:marker>
            <c:symbol val="none"/>
          </c:marker>
          <c:cat>
            <c:strRef>
              <c:f>Sheet1!$A$22:$A$249</c:f>
              <c:strCache>
                <c:ptCount val="217"/>
                <c:pt idx="0">
                  <c:v>'04</c:v>
                </c:pt>
                <c:pt idx="12">
                  <c:v>'05</c:v>
                </c:pt>
                <c:pt idx="24">
                  <c:v>'06</c:v>
                </c:pt>
                <c:pt idx="36">
                  <c:v>'07</c:v>
                </c:pt>
                <c:pt idx="48">
                  <c:v>'08</c:v>
                </c:pt>
                <c:pt idx="60">
                  <c:v>'09</c:v>
                </c:pt>
                <c:pt idx="72">
                  <c:v>'10</c:v>
                </c:pt>
                <c:pt idx="84">
                  <c:v>'11</c:v>
                </c:pt>
                <c:pt idx="96">
                  <c:v>'12</c:v>
                </c:pt>
                <c:pt idx="108">
                  <c:v>'13</c:v>
                </c:pt>
                <c:pt idx="120">
                  <c:v>'14</c:v>
                </c:pt>
                <c:pt idx="132">
                  <c:v>'15</c:v>
                </c:pt>
                <c:pt idx="144">
                  <c:v>'16</c:v>
                </c:pt>
                <c:pt idx="156">
                  <c:v>'17</c:v>
                </c:pt>
                <c:pt idx="168">
                  <c:v>'18</c:v>
                </c:pt>
                <c:pt idx="180">
                  <c:v>'19</c:v>
                </c:pt>
                <c:pt idx="192">
                  <c:v>'20</c:v>
                </c:pt>
                <c:pt idx="204">
                  <c:v>'21</c:v>
                </c:pt>
                <c:pt idx="216">
                  <c:v>'22</c:v>
                </c:pt>
              </c:strCache>
            </c:strRef>
          </c:cat>
          <c:val>
            <c:numRef>
              <c:f>Sheet1!$B$22:$B$249</c:f>
              <c:numCache>
                <c:formatCode>General</c:formatCode>
                <c:ptCount val="228"/>
                <c:pt idx="0">
                  <c:v>130769</c:v>
                </c:pt>
                <c:pt idx="1">
                  <c:v>130825</c:v>
                </c:pt>
                <c:pt idx="2">
                  <c:v>131142</c:v>
                </c:pt>
                <c:pt idx="3">
                  <c:v>131411</c:v>
                </c:pt>
                <c:pt idx="4">
                  <c:v>131694</c:v>
                </c:pt>
                <c:pt idx="5">
                  <c:v>131793</c:v>
                </c:pt>
                <c:pt idx="6">
                  <c:v>131848</c:v>
                </c:pt>
                <c:pt idx="7">
                  <c:v>131937</c:v>
                </c:pt>
                <c:pt idx="8">
                  <c:v>132093</c:v>
                </c:pt>
                <c:pt idx="9">
                  <c:v>132447</c:v>
                </c:pt>
                <c:pt idx="10">
                  <c:v>132503</c:v>
                </c:pt>
                <c:pt idx="11">
                  <c:v>132624</c:v>
                </c:pt>
                <c:pt idx="12">
                  <c:v>132774</c:v>
                </c:pt>
                <c:pt idx="13">
                  <c:v>133032</c:v>
                </c:pt>
                <c:pt idx="14">
                  <c:v>133156</c:v>
                </c:pt>
                <c:pt idx="15">
                  <c:v>133518</c:v>
                </c:pt>
                <c:pt idx="16">
                  <c:v>133690</c:v>
                </c:pt>
                <c:pt idx="17">
                  <c:v>133942</c:v>
                </c:pt>
                <c:pt idx="18">
                  <c:v>134296</c:v>
                </c:pt>
                <c:pt idx="19">
                  <c:v>134498</c:v>
                </c:pt>
                <c:pt idx="20">
                  <c:v>134566</c:v>
                </c:pt>
                <c:pt idx="21">
                  <c:v>134655</c:v>
                </c:pt>
                <c:pt idx="22">
                  <c:v>134993</c:v>
                </c:pt>
                <c:pt idx="23">
                  <c:v>135149</c:v>
                </c:pt>
                <c:pt idx="24">
                  <c:v>135429</c:v>
                </c:pt>
                <c:pt idx="25">
                  <c:v>135737</c:v>
                </c:pt>
                <c:pt idx="26">
                  <c:v>136047</c:v>
                </c:pt>
                <c:pt idx="27">
                  <c:v>136205</c:v>
                </c:pt>
                <c:pt idx="28">
                  <c:v>136244</c:v>
                </c:pt>
                <c:pt idx="29">
                  <c:v>136325</c:v>
                </c:pt>
                <c:pt idx="30">
                  <c:v>136520</c:v>
                </c:pt>
                <c:pt idx="31">
                  <c:v>136694</c:v>
                </c:pt>
                <c:pt idx="32">
                  <c:v>136843</c:v>
                </c:pt>
                <c:pt idx="33">
                  <c:v>136852</c:v>
                </c:pt>
                <c:pt idx="34">
                  <c:v>137063</c:v>
                </c:pt>
                <c:pt idx="35">
                  <c:v>137249</c:v>
                </c:pt>
                <c:pt idx="36">
                  <c:v>137477</c:v>
                </c:pt>
                <c:pt idx="37">
                  <c:v>137558</c:v>
                </c:pt>
                <c:pt idx="38">
                  <c:v>137793</c:v>
                </c:pt>
                <c:pt idx="39">
                  <c:v>137842</c:v>
                </c:pt>
                <c:pt idx="40">
                  <c:v>137993</c:v>
                </c:pt>
                <c:pt idx="41">
                  <c:v>138069</c:v>
                </c:pt>
                <c:pt idx="42">
                  <c:v>138038</c:v>
                </c:pt>
                <c:pt idx="43">
                  <c:v>138015</c:v>
                </c:pt>
                <c:pt idx="44">
                  <c:v>138095</c:v>
                </c:pt>
                <c:pt idx="45">
                  <c:v>138174</c:v>
                </c:pt>
                <c:pt idx="46">
                  <c:v>138284</c:v>
                </c:pt>
                <c:pt idx="47">
                  <c:v>138392</c:v>
                </c:pt>
                <c:pt idx="48">
                  <c:v>138403</c:v>
                </c:pt>
                <c:pt idx="49">
                  <c:v>138324</c:v>
                </c:pt>
                <c:pt idx="50">
                  <c:v>138275</c:v>
                </c:pt>
                <c:pt idx="51">
                  <c:v>138035</c:v>
                </c:pt>
                <c:pt idx="52">
                  <c:v>137858</c:v>
                </c:pt>
                <c:pt idx="53">
                  <c:v>137687</c:v>
                </c:pt>
                <c:pt idx="54">
                  <c:v>137491</c:v>
                </c:pt>
                <c:pt idx="55">
                  <c:v>137213</c:v>
                </c:pt>
                <c:pt idx="56">
                  <c:v>136753</c:v>
                </c:pt>
                <c:pt idx="57">
                  <c:v>136272</c:v>
                </c:pt>
                <c:pt idx="58">
                  <c:v>135545</c:v>
                </c:pt>
                <c:pt idx="59">
                  <c:v>134839</c:v>
                </c:pt>
                <c:pt idx="60">
                  <c:v>134055</c:v>
                </c:pt>
                <c:pt idx="61">
                  <c:v>133312</c:v>
                </c:pt>
                <c:pt idx="62">
                  <c:v>132512</c:v>
                </c:pt>
                <c:pt idx="63">
                  <c:v>131817</c:v>
                </c:pt>
                <c:pt idx="64">
                  <c:v>131475</c:v>
                </c:pt>
                <c:pt idx="65">
                  <c:v>131008</c:v>
                </c:pt>
                <c:pt idx="66">
                  <c:v>130668</c:v>
                </c:pt>
                <c:pt idx="67">
                  <c:v>130485</c:v>
                </c:pt>
                <c:pt idx="68">
                  <c:v>130244</c:v>
                </c:pt>
                <c:pt idx="69">
                  <c:v>130045</c:v>
                </c:pt>
                <c:pt idx="70">
                  <c:v>130057</c:v>
                </c:pt>
                <c:pt idx="71">
                  <c:v>129788</c:v>
                </c:pt>
                <c:pt idx="72">
                  <c:v>129790</c:v>
                </c:pt>
                <c:pt idx="73">
                  <c:v>129698</c:v>
                </c:pt>
                <c:pt idx="74">
                  <c:v>129879</c:v>
                </c:pt>
                <c:pt idx="75">
                  <c:v>130110</c:v>
                </c:pt>
                <c:pt idx="76">
                  <c:v>130650</c:v>
                </c:pt>
                <c:pt idx="77">
                  <c:v>130511</c:v>
                </c:pt>
                <c:pt idx="78">
                  <c:v>130427</c:v>
                </c:pt>
                <c:pt idx="79">
                  <c:v>130422</c:v>
                </c:pt>
                <c:pt idx="80">
                  <c:v>130357</c:v>
                </c:pt>
                <c:pt idx="81">
                  <c:v>130625</c:v>
                </c:pt>
                <c:pt idx="82">
                  <c:v>130750</c:v>
                </c:pt>
                <c:pt idx="83">
                  <c:v>130822</c:v>
                </c:pt>
                <c:pt idx="84">
                  <c:v>130841</c:v>
                </c:pt>
                <c:pt idx="85">
                  <c:v>131053</c:v>
                </c:pt>
                <c:pt idx="86">
                  <c:v>131288</c:v>
                </c:pt>
                <c:pt idx="87">
                  <c:v>131602</c:v>
                </c:pt>
                <c:pt idx="88">
                  <c:v>131703</c:v>
                </c:pt>
                <c:pt idx="89">
                  <c:v>131939</c:v>
                </c:pt>
                <c:pt idx="90">
                  <c:v>131999</c:v>
                </c:pt>
                <c:pt idx="91">
                  <c:v>132125</c:v>
                </c:pt>
                <c:pt idx="92">
                  <c:v>132358</c:v>
                </c:pt>
                <c:pt idx="93">
                  <c:v>132562</c:v>
                </c:pt>
                <c:pt idx="94">
                  <c:v>132694</c:v>
                </c:pt>
                <c:pt idx="95">
                  <c:v>132896</c:v>
                </c:pt>
                <c:pt idx="96">
                  <c:v>133250</c:v>
                </c:pt>
                <c:pt idx="97">
                  <c:v>133512</c:v>
                </c:pt>
                <c:pt idx="98">
                  <c:v>133752</c:v>
                </c:pt>
                <c:pt idx="99">
                  <c:v>133834</c:v>
                </c:pt>
                <c:pt idx="100">
                  <c:v>133934</c:v>
                </c:pt>
                <c:pt idx="101">
                  <c:v>134007</c:v>
                </c:pt>
                <c:pt idx="102">
                  <c:v>134159</c:v>
                </c:pt>
                <c:pt idx="103">
                  <c:v>134331</c:v>
                </c:pt>
                <c:pt idx="104">
                  <c:v>134518</c:v>
                </c:pt>
                <c:pt idx="105">
                  <c:v>134677</c:v>
                </c:pt>
                <c:pt idx="106">
                  <c:v>134833</c:v>
                </c:pt>
                <c:pt idx="107">
                  <c:v>135072</c:v>
                </c:pt>
                <c:pt idx="108">
                  <c:v>135263</c:v>
                </c:pt>
                <c:pt idx="109">
                  <c:v>135541</c:v>
                </c:pt>
                <c:pt idx="110">
                  <c:v>135680</c:v>
                </c:pt>
                <c:pt idx="111">
                  <c:v>135871</c:v>
                </c:pt>
                <c:pt idx="112">
                  <c:v>136093</c:v>
                </c:pt>
                <c:pt idx="113">
                  <c:v>136274</c:v>
                </c:pt>
                <c:pt idx="114">
                  <c:v>136386</c:v>
                </c:pt>
                <c:pt idx="115">
                  <c:v>136628</c:v>
                </c:pt>
                <c:pt idx="116">
                  <c:v>136815</c:v>
                </c:pt>
                <c:pt idx="117">
                  <c:v>137040</c:v>
                </c:pt>
                <c:pt idx="118">
                  <c:v>137304</c:v>
                </c:pt>
                <c:pt idx="119">
                  <c:v>137373</c:v>
                </c:pt>
                <c:pt idx="120">
                  <c:v>137548</c:v>
                </c:pt>
                <c:pt idx="121">
                  <c:v>137714</c:v>
                </c:pt>
                <c:pt idx="122">
                  <c:v>137968</c:v>
                </c:pt>
                <c:pt idx="123">
                  <c:v>138293</c:v>
                </c:pt>
                <c:pt idx="124">
                  <c:v>138511</c:v>
                </c:pt>
                <c:pt idx="125">
                  <c:v>138837</c:v>
                </c:pt>
                <c:pt idx="126">
                  <c:v>139069</c:v>
                </c:pt>
                <c:pt idx="127">
                  <c:v>139257</c:v>
                </c:pt>
                <c:pt idx="128">
                  <c:v>139566</c:v>
                </c:pt>
                <c:pt idx="129">
                  <c:v>139818</c:v>
                </c:pt>
                <c:pt idx="130">
                  <c:v>140109</c:v>
                </c:pt>
                <c:pt idx="131">
                  <c:v>140377</c:v>
                </c:pt>
                <c:pt idx="132">
                  <c:v>140568</c:v>
                </c:pt>
                <c:pt idx="133">
                  <c:v>140839</c:v>
                </c:pt>
                <c:pt idx="134">
                  <c:v>140910</c:v>
                </c:pt>
                <c:pt idx="135">
                  <c:v>141194</c:v>
                </c:pt>
                <c:pt idx="136">
                  <c:v>141525</c:v>
                </c:pt>
                <c:pt idx="137">
                  <c:v>141699</c:v>
                </c:pt>
                <c:pt idx="138">
                  <c:v>142001</c:v>
                </c:pt>
                <c:pt idx="139">
                  <c:v>142126</c:v>
                </c:pt>
                <c:pt idx="140">
                  <c:v>142281</c:v>
                </c:pt>
                <c:pt idx="141">
                  <c:v>142587</c:v>
                </c:pt>
                <c:pt idx="142">
                  <c:v>142824</c:v>
                </c:pt>
                <c:pt idx="143">
                  <c:v>143097</c:v>
                </c:pt>
                <c:pt idx="144">
                  <c:v>143205</c:v>
                </c:pt>
                <c:pt idx="145">
                  <c:v>143417</c:v>
                </c:pt>
                <c:pt idx="146">
                  <c:v>143654</c:v>
                </c:pt>
                <c:pt idx="147">
                  <c:v>143851</c:v>
                </c:pt>
                <c:pt idx="148">
                  <c:v>143892</c:v>
                </c:pt>
                <c:pt idx="149">
                  <c:v>144150</c:v>
                </c:pt>
                <c:pt idx="150">
                  <c:v>144521</c:v>
                </c:pt>
                <c:pt idx="151">
                  <c:v>144664</c:v>
                </c:pt>
                <c:pt idx="152">
                  <c:v>144953</c:v>
                </c:pt>
                <c:pt idx="153">
                  <c:v>145071</c:v>
                </c:pt>
                <c:pt idx="154">
                  <c:v>145201</c:v>
                </c:pt>
                <c:pt idx="155">
                  <c:v>145415</c:v>
                </c:pt>
                <c:pt idx="156">
                  <c:v>145628</c:v>
                </c:pt>
                <c:pt idx="157">
                  <c:v>145818</c:v>
                </c:pt>
                <c:pt idx="158">
                  <c:v>145960</c:v>
                </c:pt>
                <c:pt idx="159">
                  <c:v>146165</c:v>
                </c:pt>
                <c:pt idx="160">
                  <c:v>146388</c:v>
                </c:pt>
                <c:pt idx="161">
                  <c:v>146585</c:v>
                </c:pt>
                <c:pt idx="162">
                  <c:v>146768</c:v>
                </c:pt>
                <c:pt idx="163">
                  <c:v>146913</c:v>
                </c:pt>
                <c:pt idx="164">
                  <c:v>147012</c:v>
                </c:pt>
                <c:pt idx="165">
                  <c:v>147153</c:v>
                </c:pt>
                <c:pt idx="166">
                  <c:v>147353</c:v>
                </c:pt>
                <c:pt idx="167">
                  <c:v>147529</c:v>
                </c:pt>
                <c:pt idx="168">
                  <c:v>147662</c:v>
                </c:pt>
                <c:pt idx="169">
                  <c:v>148064</c:v>
                </c:pt>
                <c:pt idx="170">
                  <c:v>148289</c:v>
                </c:pt>
                <c:pt idx="171">
                  <c:v>148468</c:v>
                </c:pt>
                <c:pt idx="172">
                  <c:v>148801</c:v>
                </c:pt>
                <c:pt idx="173">
                  <c:v>148984</c:v>
                </c:pt>
                <c:pt idx="174">
                  <c:v>149050</c:v>
                </c:pt>
                <c:pt idx="175">
                  <c:v>149269</c:v>
                </c:pt>
                <c:pt idx="176">
                  <c:v>149326</c:v>
                </c:pt>
                <c:pt idx="177">
                  <c:v>149471</c:v>
                </c:pt>
                <c:pt idx="178">
                  <c:v>149573</c:v>
                </c:pt>
                <c:pt idx="179">
                  <c:v>149821</c:v>
                </c:pt>
                <c:pt idx="180">
                  <c:v>150100</c:v>
                </c:pt>
                <c:pt idx="181">
                  <c:v>150124</c:v>
                </c:pt>
                <c:pt idx="182">
                  <c:v>150348</c:v>
                </c:pt>
                <c:pt idx="183">
                  <c:v>150636</c:v>
                </c:pt>
                <c:pt idx="184">
                  <c:v>150713</c:v>
                </c:pt>
                <c:pt idx="185">
                  <c:v>150843</c:v>
                </c:pt>
                <c:pt idx="186">
                  <c:v>150921</c:v>
                </c:pt>
                <c:pt idx="187">
                  <c:v>151081</c:v>
                </c:pt>
                <c:pt idx="188">
                  <c:v>151244</c:v>
                </c:pt>
                <c:pt idx="189">
                  <c:v>151337</c:v>
                </c:pt>
                <c:pt idx="190">
                  <c:v>151589</c:v>
                </c:pt>
                <c:pt idx="191">
                  <c:v>151789</c:v>
                </c:pt>
                <c:pt idx="192">
                  <c:v>152128</c:v>
                </c:pt>
                <c:pt idx="193">
                  <c:v>152504</c:v>
                </c:pt>
                <c:pt idx="194">
                  <c:v>151006</c:v>
                </c:pt>
                <c:pt idx="195">
                  <c:v>130513</c:v>
                </c:pt>
                <c:pt idx="196">
                  <c:v>133155</c:v>
                </c:pt>
                <c:pt idx="197">
                  <c:v>137660</c:v>
                </c:pt>
                <c:pt idx="198">
                  <c:v>139048</c:v>
                </c:pt>
                <c:pt idx="199">
                  <c:v>140713</c:v>
                </c:pt>
                <c:pt idx="200">
                  <c:v>141632</c:v>
                </c:pt>
                <c:pt idx="201">
                  <c:v>142279</c:v>
                </c:pt>
                <c:pt idx="202">
                  <c:v>142612</c:v>
                </c:pt>
                <c:pt idx="203">
                  <c:v>142497</c:v>
                </c:pt>
                <c:pt idx="204">
                  <c:v>143017</c:v>
                </c:pt>
                <c:pt idx="205">
                  <c:v>143727</c:v>
                </c:pt>
                <c:pt idx="206">
                  <c:v>144431</c:v>
                </c:pt>
                <c:pt idx="207">
                  <c:v>144694</c:v>
                </c:pt>
                <c:pt idx="208">
                  <c:v>145141</c:v>
                </c:pt>
                <c:pt idx="209">
                  <c:v>145698</c:v>
                </c:pt>
                <c:pt idx="210">
                  <c:v>146387</c:v>
                </c:pt>
                <c:pt idx="211">
                  <c:v>146904</c:v>
                </c:pt>
                <c:pt idx="212">
                  <c:v>147328</c:v>
                </c:pt>
                <c:pt idx="213">
                  <c:v>148005</c:v>
                </c:pt>
                <c:pt idx="214">
                  <c:v>148652</c:v>
                </c:pt>
                <c:pt idx="215">
                  <c:v>149240</c:v>
                </c:pt>
                <c:pt idx="216">
                  <c:v>149744</c:v>
                </c:pt>
                <c:pt idx="217">
                  <c:v>150458</c:v>
                </c:pt>
                <c:pt idx="218">
                  <c:v>150856</c:v>
                </c:pt>
                <c:pt idx="219">
                  <c:v>151224</c:v>
                </c:pt>
                <c:pt idx="220">
                  <c:v>151610</c:v>
                </c:pt>
                <c:pt idx="221">
                  <c:v>151903</c:v>
                </c:pt>
                <c:pt idx="222">
                  <c:v>152440</c:v>
                </c:pt>
                <c:pt idx="223">
                  <c:v>152732</c:v>
                </c:pt>
                <c:pt idx="224">
                  <c:v>153001</c:v>
                </c:pt>
                <c:pt idx="225">
                  <c:v>153264</c:v>
                </c:pt>
                <c:pt idx="226">
                  <c:v>153520</c:v>
                </c:pt>
                <c:pt idx="227">
                  <c:v>153743</c:v>
                </c:pt>
              </c:numCache>
            </c:numRef>
          </c:val>
          <c:smooth val="0"/>
          <c:extLst>
            <c:ext xmlns:c16="http://schemas.microsoft.com/office/drawing/2014/chart" uri="{C3380CC4-5D6E-409C-BE32-E72D297353CC}">
              <c16:uniqueId val="{00000000-F8B5-4CB4-835B-84E99F7FEF4D}"/>
            </c:ext>
          </c:extLst>
        </c:ser>
        <c:dLbls>
          <c:showLegendKey val="0"/>
          <c:showVal val="0"/>
          <c:showCatName val="0"/>
          <c:showSerName val="0"/>
          <c:showPercent val="0"/>
          <c:showBubbleSize val="0"/>
        </c:dLbls>
        <c:smooth val="0"/>
        <c:axId val="771967808"/>
        <c:axId val="771972120"/>
      </c:lineChart>
      <c:dateAx>
        <c:axId val="771967808"/>
        <c:scaling>
          <c:orientation val="minMax"/>
        </c:scaling>
        <c:delete val="0"/>
        <c:axPos val="b"/>
        <c:numFmt formatCode="[$-409]\'yy;@" sourceLinked="0"/>
        <c:majorTickMark val="out"/>
        <c:minorTickMark val="out"/>
        <c:tickLblPos val="low"/>
        <c:spPr>
          <a:ln w="3003">
            <a:solidFill>
              <a:schemeClr val="tx1"/>
            </a:solidFill>
            <a:prstDash val="solid"/>
          </a:ln>
        </c:spPr>
        <c:txPr>
          <a:bodyPr rot="0" vert="horz"/>
          <a:lstStyle/>
          <a:p>
            <a:pPr>
              <a:defRPr sz="1200" b="1" i="0" u="none" strike="noStrike" baseline="0">
                <a:solidFill>
                  <a:schemeClr val="tx1"/>
                </a:solidFill>
                <a:latin typeface="+mj-lt"/>
                <a:ea typeface="Verdana"/>
                <a:cs typeface="Verdana"/>
              </a:defRPr>
            </a:pPr>
            <a:endParaRPr lang="en-US"/>
          </a:p>
        </c:txPr>
        <c:crossAx val="771972120"/>
        <c:crossesAt val="0"/>
        <c:auto val="0"/>
        <c:lblOffset val="100"/>
        <c:baseTimeUnit val="days"/>
        <c:majorUnit val="12"/>
        <c:majorTimeUnit val="years"/>
        <c:minorUnit val="3"/>
        <c:minorTimeUnit val="years"/>
      </c:dateAx>
      <c:valAx>
        <c:axId val="771972120"/>
        <c:scaling>
          <c:orientation val="minMax"/>
          <c:min val="125000"/>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67808"/>
        <c:crosses val="autoZero"/>
        <c:crossBetween val="between"/>
        <c:dispUnits>
          <c:builtInUnit val="thousands"/>
        </c:dispUnits>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561436182752606E-2"/>
          <c:y val="2.5285124055314932E-2"/>
          <c:w val="0.94278030553067094"/>
          <c:h val="0.89767884492498051"/>
        </c:manualLayout>
      </c:layout>
      <c:lineChart>
        <c:grouping val="standard"/>
        <c:varyColors val="0"/>
        <c:ser>
          <c:idx val="2"/>
          <c:order val="0"/>
          <c:tx>
            <c:strRef>
              <c:f>Sheet1!$B$21</c:f>
              <c:strCache>
                <c:ptCount val="1"/>
                <c:pt idx="0">
                  <c:v>Income: Disposable Personal, (Bil. $, SAAR) for United States</c:v>
                </c:pt>
              </c:strCache>
            </c:strRef>
          </c:tx>
          <c:spPr>
            <a:ln w="38100">
              <a:solidFill>
                <a:srgbClr val="0069AA"/>
              </a:solidFill>
              <a:prstDash val="solid"/>
            </a:ln>
          </c:spPr>
          <c:marker>
            <c:symbol val="none"/>
          </c:marker>
          <c:cat>
            <c:strRef>
              <c:f>Sheet1!$A$22:$A$89</c:f>
              <c:strCache>
                <c:ptCount val="65"/>
                <c:pt idx="0">
                  <c:v>'06</c:v>
                </c:pt>
                <c:pt idx="4">
                  <c:v>'07</c:v>
                </c:pt>
                <c:pt idx="8">
                  <c:v>'08</c:v>
                </c:pt>
                <c:pt idx="12">
                  <c:v>'09</c:v>
                </c:pt>
                <c:pt idx="16">
                  <c:v>'10</c:v>
                </c:pt>
                <c:pt idx="20">
                  <c:v>'11</c:v>
                </c:pt>
                <c:pt idx="24">
                  <c:v>'12</c:v>
                </c:pt>
                <c:pt idx="28">
                  <c:v>'13</c:v>
                </c:pt>
                <c:pt idx="32">
                  <c:v>'14</c:v>
                </c:pt>
                <c:pt idx="36">
                  <c:v>'15</c:v>
                </c:pt>
                <c:pt idx="40">
                  <c:v>'16</c:v>
                </c:pt>
                <c:pt idx="44">
                  <c:v>'17</c:v>
                </c:pt>
                <c:pt idx="48">
                  <c:v>'18</c:v>
                </c:pt>
                <c:pt idx="52">
                  <c:v>'19</c:v>
                </c:pt>
                <c:pt idx="56">
                  <c:v>'20</c:v>
                </c:pt>
                <c:pt idx="60">
                  <c:v>'21</c:v>
                </c:pt>
                <c:pt idx="64">
                  <c:v>'22</c:v>
                </c:pt>
              </c:strCache>
            </c:strRef>
          </c:cat>
          <c:val>
            <c:numRef>
              <c:f>Sheet1!$B$22:$B$89</c:f>
              <c:numCache>
                <c:formatCode>General</c:formatCode>
                <c:ptCount val="68"/>
                <c:pt idx="0">
                  <c:v>79.331458858284094</c:v>
                </c:pt>
                <c:pt idx="1">
                  <c:v>79.526284014454603</c:v>
                </c:pt>
                <c:pt idx="2">
                  <c:v>79.645936229927898</c:v>
                </c:pt>
                <c:pt idx="3">
                  <c:v>80.317918309573102</c:v>
                </c:pt>
                <c:pt idx="4">
                  <c:v>80.5537308026029</c:v>
                </c:pt>
                <c:pt idx="5">
                  <c:v>81.068013635314998</c:v>
                </c:pt>
                <c:pt idx="6">
                  <c:v>81.556291678503797</c:v>
                </c:pt>
                <c:pt idx="7">
                  <c:v>82.053494719497706</c:v>
                </c:pt>
                <c:pt idx="8">
                  <c:v>81.719184597629095</c:v>
                </c:pt>
                <c:pt idx="9">
                  <c:v>82.186859686700799</c:v>
                </c:pt>
                <c:pt idx="10">
                  <c:v>81.753822956457796</c:v>
                </c:pt>
                <c:pt idx="11">
                  <c:v>79.969057579037894</c:v>
                </c:pt>
                <c:pt idx="12">
                  <c:v>79.036840257266803</c:v>
                </c:pt>
                <c:pt idx="13">
                  <c:v>78.903079779956897</c:v>
                </c:pt>
                <c:pt idx="14">
                  <c:v>79.188653689320901</c:v>
                </c:pt>
                <c:pt idx="15">
                  <c:v>80.034358379305701</c:v>
                </c:pt>
                <c:pt idx="16">
                  <c:v>80.434572974763199</c:v>
                </c:pt>
                <c:pt idx="17">
                  <c:v>81.212942069062194</c:v>
                </c:pt>
                <c:pt idx="18">
                  <c:v>81.840835179957907</c:v>
                </c:pt>
                <c:pt idx="19">
                  <c:v>82.266076197832305</c:v>
                </c:pt>
                <c:pt idx="20">
                  <c:v>82.067884001673406</c:v>
                </c:pt>
                <c:pt idx="21">
                  <c:v>82.624345905645498</c:v>
                </c:pt>
                <c:pt idx="22">
                  <c:v>82.592314791073605</c:v>
                </c:pt>
                <c:pt idx="23">
                  <c:v>83.518734767331594</c:v>
                </c:pt>
                <c:pt idx="24">
                  <c:v>84.201853578931903</c:v>
                </c:pt>
                <c:pt idx="25">
                  <c:v>84.5856961375992</c:v>
                </c:pt>
                <c:pt idx="26">
                  <c:v>84.733622121629693</c:v>
                </c:pt>
                <c:pt idx="27">
                  <c:v>84.826691894660499</c:v>
                </c:pt>
                <c:pt idx="28">
                  <c:v>85.562809060574494</c:v>
                </c:pt>
                <c:pt idx="29">
                  <c:v>85.6820709700213</c:v>
                </c:pt>
                <c:pt idx="30">
                  <c:v>86.360376007295301</c:v>
                </c:pt>
                <c:pt idx="31">
                  <c:v>86.974545958300396</c:v>
                </c:pt>
                <c:pt idx="32">
                  <c:v>86.670039604612697</c:v>
                </c:pt>
                <c:pt idx="33">
                  <c:v>87.782994637039096</c:v>
                </c:pt>
                <c:pt idx="34">
                  <c:v>88.805632854941294</c:v>
                </c:pt>
                <c:pt idx="35">
                  <c:v>89.204364287498194</c:v>
                </c:pt>
                <c:pt idx="36">
                  <c:v>89.929875537653103</c:v>
                </c:pt>
                <c:pt idx="37">
                  <c:v>90.451470103260903</c:v>
                </c:pt>
                <c:pt idx="38">
                  <c:v>90.743965439494204</c:v>
                </c:pt>
                <c:pt idx="39">
                  <c:v>90.876664284412101</c:v>
                </c:pt>
                <c:pt idx="40">
                  <c:v>91.412091295598003</c:v>
                </c:pt>
                <c:pt idx="41">
                  <c:v>91.688511227621206</c:v>
                </c:pt>
                <c:pt idx="42">
                  <c:v>92.239664969633395</c:v>
                </c:pt>
                <c:pt idx="43">
                  <c:v>92.6979935303914</c:v>
                </c:pt>
                <c:pt idx="44">
                  <c:v>93.096282616118302</c:v>
                </c:pt>
                <c:pt idx="45">
                  <c:v>93.565295153840694</c:v>
                </c:pt>
                <c:pt idx="46">
                  <c:v>94.339537412419901</c:v>
                </c:pt>
                <c:pt idx="47">
                  <c:v>95.288272485230905</c:v>
                </c:pt>
                <c:pt idx="48">
                  <c:v>95.948290384144897</c:v>
                </c:pt>
                <c:pt idx="49">
                  <c:v>96.617378995113896</c:v>
                </c:pt>
                <c:pt idx="50">
                  <c:v>97.314991170497095</c:v>
                </c:pt>
                <c:pt idx="51">
                  <c:v>97.491893473932294</c:v>
                </c:pt>
                <c:pt idx="52">
                  <c:v>98.020992323409004</c:v>
                </c:pt>
                <c:pt idx="53">
                  <c:v>98.680682365260793</c:v>
                </c:pt>
                <c:pt idx="54">
                  <c:v>99.558907353370699</c:v>
                </c:pt>
                <c:pt idx="55">
                  <c:v>100</c:v>
                </c:pt>
                <c:pt idx="56">
                  <c:v>98.824845799196098</c:v>
                </c:pt>
                <c:pt idx="57">
                  <c:v>90.440213677457706</c:v>
                </c:pt>
                <c:pt idx="58">
                  <c:v>97.543824991773604</c:v>
                </c:pt>
                <c:pt idx="59">
                  <c:v>98.483380066842201</c:v>
                </c:pt>
                <c:pt idx="60">
                  <c:v>100.002773774828</c:v>
                </c:pt>
                <c:pt idx="61">
                  <c:v>101.709837028499</c:v>
                </c:pt>
                <c:pt idx="62">
                  <c:v>102.37775992546899</c:v>
                </c:pt>
                <c:pt idx="63">
                  <c:v>104.113773478143</c:v>
                </c:pt>
                <c:pt idx="64">
                  <c:v>103.68655490973499</c:v>
                </c:pt>
                <c:pt idx="65">
                  <c:v>103.53658892620599</c:v>
                </c:pt>
                <c:pt idx="66">
                  <c:v>104.366077701812</c:v>
                </c:pt>
                <c:pt idx="67">
                  <c:v>105.112488538664</c:v>
                </c:pt>
              </c:numCache>
            </c:numRef>
          </c:val>
          <c:smooth val="0"/>
          <c:extLst>
            <c:ext xmlns:c16="http://schemas.microsoft.com/office/drawing/2014/chart" uri="{C3380CC4-5D6E-409C-BE32-E72D297353CC}">
              <c16:uniqueId val="{00000000-F0EA-4024-9A04-27331D1F1AD5}"/>
            </c:ext>
          </c:extLst>
        </c:ser>
        <c:ser>
          <c:idx val="1"/>
          <c:order val="1"/>
          <c:tx>
            <c:strRef>
              <c:f>Sheet1!$C$21</c:f>
              <c:strCache>
                <c:ptCount val="1"/>
                <c:pt idx="0">
                  <c:v>Income: Personal Consumption Expenditures, (Bil. $, SAAR) for United States</c:v>
                </c:pt>
              </c:strCache>
            </c:strRef>
          </c:tx>
          <c:spPr>
            <a:ln w="38100">
              <a:solidFill>
                <a:srgbClr val="F58025"/>
              </a:solidFill>
              <a:prstDash val="solid"/>
            </a:ln>
          </c:spPr>
          <c:marker>
            <c:symbol val="none"/>
          </c:marker>
          <c:cat>
            <c:strRef>
              <c:f>Sheet1!$A$22:$A$89</c:f>
              <c:strCache>
                <c:ptCount val="65"/>
                <c:pt idx="0">
                  <c:v>'06</c:v>
                </c:pt>
                <c:pt idx="4">
                  <c:v>'07</c:v>
                </c:pt>
                <c:pt idx="8">
                  <c:v>'08</c:v>
                </c:pt>
                <c:pt idx="12">
                  <c:v>'09</c:v>
                </c:pt>
                <c:pt idx="16">
                  <c:v>'10</c:v>
                </c:pt>
                <c:pt idx="20">
                  <c:v>'11</c:v>
                </c:pt>
                <c:pt idx="24">
                  <c:v>'12</c:v>
                </c:pt>
                <c:pt idx="28">
                  <c:v>'13</c:v>
                </c:pt>
                <c:pt idx="32">
                  <c:v>'14</c:v>
                </c:pt>
                <c:pt idx="36">
                  <c:v>'15</c:v>
                </c:pt>
                <c:pt idx="40">
                  <c:v>'16</c:v>
                </c:pt>
                <c:pt idx="44">
                  <c:v>'17</c:v>
                </c:pt>
                <c:pt idx="48">
                  <c:v>'18</c:v>
                </c:pt>
                <c:pt idx="52">
                  <c:v>'19</c:v>
                </c:pt>
                <c:pt idx="56">
                  <c:v>'20</c:v>
                </c:pt>
                <c:pt idx="60">
                  <c:v>'21</c:v>
                </c:pt>
                <c:pt idx="64">
                  <c:v>'22</c:v>
                </c:pt>
              </c:strCache>
            </c:strRef>
          </c:cat>
          <c:val>
            <c:numRef>
              <c:f>Sheet1!$C$22:$C$89</c:f>
              <c:numCache>
                <c:formatCode>General</c:formatCode>
                <c:ptCount val="68"/>
                <c:pt idx="0">
                  <c:v>80.067102383831795</c:v>
                </c:pt>
                <c:pt idx="1">
                  <c:v>80.375041244354904</c:v>
                </c:pt>
                <c:pt idx="2">
                  <c:v>80.6849222342899</c:v>
                </c:pt>
                <c:pt idx="3">
                  <c:v>80.852178419234093</c:v>
                </c:pt>
                <c:pt idx="4">
                  <c:v>80.842400445022093</c:v>
                </c:pt>
                <c:pt idx="5">
                  <c:v>81.239019523993903</c:v>
                </c:pt>
                <c:pt idx="6">
                  <c:v>80.564810593440697</c:v>
                </c:pt>
                <c:pt idx="7">
                  <c:v>80.5929378063353</c:v>
                </c:pt>
                <c:pt idx="8">
                  <c:v>80.560884902523</c:v>
                </c:pt>
                <c:pt idx="9">
                  <c:v>80.403556883131898</c:v>
                </c:pt>
                <c:pt idx="10">
                  <c:v>80.302219159930104</c:v>
                </c:pt>
                <c:pt idx="11">
                  <c:v>78.474033185967997</c:v>
                </c:pt>
                <c:pt idx="12">
                  <c:v>77.154270796956197</c:v>
                </c:pt>
                <c:pt idx="13">
                  <c:v>77.424035161760997</c:v>
                </c:pt>
                <c:pt idx="14">
                  <c:v>77.739732181907797</c:v>
                </c:pt>
                <c:pt idx="15">
                  <c:v>78.911504309740494</c:v>
                </c:pt>
                <c:pt idx="16">
                  <c:v>79.365786505701607</c:v>
                </c:pt>
                <c:pt idx="17">
                  <c:v>80.133559462797706</c:v>
                </c:pt>
                <c:pt idx="18">
                  <c:v>81.352206826113601</c:v>
                </c:pt>
                <c:pt idx="19">
                  <c:v>81.552375630823093</c:v>
                </c:pt>
                <c:pt idx="20">
                  <c:v>81.634426714212793</c:v>
                </c:pt>
                <c:pt idx="21">
                  <c:v>82.234451480247003</c:v>
                </c:pt>
                <c:pt idx="22">
                  <c:v>82.415183453803195</c:v>
                </c:pt>
                <c:pt idx="23">
                  <c:v>83.183898991040493</c:v>
                </c:pt>
                <c:pt idx="24">
                  <c:v>84.947046935260204</c:v>
                </c:pt>
                <c:pt idx="25">
                  <c:v>85.269813306466006</c:v>
                </c:pt>
                <c:pt idx="26">
                  <c:v>84.628662008007495</c:v>
                </c:pt>
                <c:pt idx="27">
                  <c:v>85.785321779510497</c:v>
                </c:pt>
                <c:pt idx="28">
                  <c:v>85.734821235791998</c:v>
                </c:pt>
                <c:pt idx="29">
                  <c:v>86.292057006625498</c:v>
                </c:pt>
                <c:pt idx="30">
                  <c:v>86.344463426673499</c:v>
                </c:pt>
                <c:pt idx="31">
                  <c:v>86.890295013600905</c:v>
                </c:pt>
                <c:pt idx="32">
                  <c:v>87.333276605891101</c:v>
                </c:pt>
                <c:pt idx="33">
                  <c:v>88.594863155748996</c:v>
                </c:pt>
                <c:pt idx="34">
                  <c:v>89.623109330543897</c:v>
                </c:pt>
                <c:pt idx="35">
                  <c:v>90.351392322933293</c:v>
                </c:pt>
                <c:pt idx="36">
                  <c:v>90.905375674378504</c:v>
                </c:pt>
                <c:pt idx="37">
                  <c:v>91.222973391842999</c:v>
                </c:pt>
                <c:pt idx="38">
                  <c:v>91.330893638997907</c:v>
                </c:pt>
                <c:pt idx="39">
                  <c:v>91.441486256223399</c:v>
                </c:pt>
                <c:pt idx="40">
                  <c:v>91.981786658586003</c:v>
                </c:pt>
                <c:pt idx="41">
                  <c:v>91.531963591754405</c:v>
                </c:pt>
                <c:pt idx="42">
                  <c:v>92.089681010682099</c:v>
                </c:pt>
                <c:pt idx="43">
                  <c:v>92.498439693230594</c:v>
                </c:pt>
                <c:pt idx="44">
                  <c:v>93.223568667455297</c:v>
                </c:pt>
                <c:pt idx="45">
                  <c:v>93.922201817491299</c:v>
                </c:pt>
                <c:pt idx="46">
                  <c:v>94.392823795570294</c:v>
                </c:pt>
                <c:pt idx="47">
                  <c:v>95.157406481419301</c:v>
                </c:pt>
                <c:pt idx="48">
                  <c:v>95.992594634657706</c:v>
                </c:pt>
                <c:pt idx="49">
                  <c:v>96.223153880403004</c:v>
                </c:pt>
                <c:pt idx="50">
                  <c:v>97.468089907437104</c:v>
                </c:pt>
                <c:pt idx="51">
                  <c:v>97.959210414081198</c:v>
                </c:pt>
                <c:pt idx="52">
                  <c:v>98.438569385007398</c:v>
                </c:pt>
                <c:pt idx="53">
                  <c:v>98.738988320448001</c:v>
                </c:pt>
                <c:pt idx="54">
                  <c:v>99.123990876031399</c:v>
                </c:pt>
                <c:pt idx="55">
                  <c:v>100</c:v>
                </c:pt>
                <c:pt idx="56">
                  <c:v>99.910470423621902</c:v>
                </c:pt>
                <c:pt idx="57">
                  <c:v>91.176849113065799</c:v>
                </c:pt>
                <c:pt idx="58">
                  <c:v>96.180784385155206</c:v>
                </c:pt>
                <c:pt idx="59">
                  <c:v>100.079140478778</c:v>
                </c:pt>
                <c:pt idx="60">
                  <c:v>100.563735430598</c:v>
                </c:pt>
                <c:pt idx="61">
                  <c:v>101.32643295616499</c:v>
                </c:pt>
                <c:pt idx="62">
                  <c:v>102.46225238432601</c:v>
                </c:pt>
                <c:pt idx="63">
                  <c:v>104.140775276309</c:v>
                </c:pt>
                <c:pt idx="64">
                  <c:v>104.34246671047801</c:v>
                </c:pt>
                <c:pt idx="65">
                  <c:v>104.13687548045</c:v>
                </c:pt>
                <c:pt idx="66">
                  <c:v>104.351017258901</c:v>
                </c:pt>
              </c:numCache>
            </c:numRef>
          </c:val>
          <c:smooth val="0"/>
          <c:extLst>
            <c:ext xmlns:c16="http://schemas.microsoft.com/office/drawing/2014/chart" uri="{C3380CC4-5D6E-409C-BE32-E72D297353CC}">
              <c16:uniqueId val="{00000001-F0EA-4024-9A04-27331D1F1AD5}"/>
            </c:ext>
          </c:extLst>
        </c:ser>
        <c:ser>
          <c:idx val="0"/>
          <c:order val="2"/>
          <c:tx>
            <c:strRef>
              <c:f>Sheet1!$D$21</c:f>
              <c:strCache>
                <c:ptCount val="1"/>
              </c:strCache>
            </c:strRef>
          </c:tx>
          <c:spPr>
            <a:ln w="38100">
              <a:solidFill>
                <a:srgbClr val="6DB33F"/>
              </a:solidFill>
            </a:ln>
          </c:spPr>
          <c:marker>
            <c:symbol val="none"/>
          </c:marker>
          <c:cat>
            <c:strRef>
              <c:f>Sheet1!$A$22:$A$89</c:f>
              <c:strCache>
                <c:ptCount val="65"/>
                <c:pt idx="0">
                  <c:v>'06</c:v>
                </c:pt>
                <c:pt idx="4">
                  <c:v>'07</c:v>
                </c:pt>
                <c:pt idx="8">
                  <c:v>'08</c:v>
                </c:pt>
                <c:pt idx="12">
                  <c:v>'09</c:v>
                </c:pt>
                <c:pt idx="16">
                  <c:v>'10</c:v>
                </c:pt>
                <c:pt idx="20">
                  <c:v>'11</c:v>
                </c:pt>
                <c:pt idx="24">
                  <c:v>'12</c:v>
                </c:pt>
                <c:pt idx="28">
                  <c:v>'13</c:v>
                </c:pt>
                <c:pt idx="32">
                  <c:v>'14</c:v>
                </c:pt>
                <c:pt idx="36">
                  <c:v>'15</c:v>
                </c:pt>
                <c:pt idx="40">
                  <c:v>'16</c:v>
                </c:pt>
                <c:pt idx="44">
                  <c:v>'17</c:v>
                </c:pt>
                <c:pt idx="48">
                  <c:v>'18</c:v>
                </c:pt>
                <c:pt idx="52">
                  <c:v>'19</c:v>
                </c:pt>
                <c:pt idx="56">
                  <c:v>'20</c:v>
                </c:pt>
                <c:pt idx="60">
                  <c:v>'21</c:v>
                </c:pt>
                <c:pt idx="64">
                  <c:v>'22</c:v>
                </c:pt>
              </c:strCache>
            </c:strRef>
          </c:cat>
          <c:val>
            <c:numRef>
              <c:f>Sheet1!$D$22:$D$89</c:f>
              <c:numCache>
                <c:formatCode>General</c:formatCode>
                <c:ptCount val="68"/>
                <c:pt idx="0">
                  <c:v>79.018485648232996</c:v>
                </c:pt>
                <c:pt idx="1">
                  <c:v>79.232918438035298</c:v>
                </c:pt>
                <c:pt idx="2">
                  <c:v>79.315796729536402</c:v>
                </c:pt>
                <c:pt idx="3">
                  <c:v>80.1842596919154</c:v>
                </c:pt>
                <c:pt idx="4">
                  <c:v>80.512541329039195</c:v>
                </c:pt>
                <c:pt idx="5">
                  <c:v>80.930836681918294</c:v>
                </c:pt>
                <c:pt idx="6">
                  <c:v>81.487858442356199</c:v>
                </c:pt>
                <c:pt idx="7">
                  <c:v>82.028832013401498</c:v>
                </c:pt>
                <c:pt idx="8">
                  <c:v>81.857560982728799</c:v>
                </c:pt>
                <c:pt idx="9">
                  <c:v>82.4699200691756</c:v>
                </c:pt>
                <c:pt idx="10">
                  <c:v>81.958947595286403</c:v>
                </c:pt>
                <c:pt idx="11">
                  <c:v>80.578240396039504</c:v>
                </c:pt>
                <c:pt idx="12">
                  <c:v>80.057333576914203</c:v>
                </c:pt>
                <c:pt idx="13">
                  <c:v>80.118128017016602</c:v>
                </c:pt>
                <c:pt idx="14">
                  <c:v>80.462979057868594</c:v>
                </c:pt>
                <c:pt idx="15">
                  <c:v>80.4361365195861</c:v>
                </c:pt>
                <c:pt idx="16">
                  <c:v>80.584474119493095</c:v>
                </c:pt>
                <c:pt idx="17">
                  <c:v>81.186580919958899</c:v>
                </c:pt>
                <c:pt idx="18">
                  <c:v>81.358930864306302</c:v>
                </c:pt>
                <c:pt idx="19">
                  <c:v>82.041200429584904</c:v>
                </c:pt>
                <c:pt idx="20">
                  <c:v>82.050123619009995</c:v>
                </c:pt>
                <c:pt idx="21">
                  <c:v>82.397533822249798</c:v>
                </c:pt>
                <c:pt idx="22">
                  <c:v>82.823803754463199</c:v>
                </c:pt>
                <c:pt idx="23">
                  <c:v>83.123189268822301</c:v>
                </c:pt>
                <c:pt idx="24">
                  <c:v>83.927584565071399</c:v>
                </c:pt>
                <c:pt idx="25">
                  <c:v>84.265435697396498</c:v>
                </c:pt>
                <c:pt idx="26">
                  <c:v>84.370444749586497</c:v>
                </c:pt>
                <c:pt idx="27">
                  <c:v>84.823953342977504</c:v>
                </c:pt>
                <c:pt idx="28">
                  <c:v>85.283685235535501</c:v>
                </c:pt>
                <c:pt idx="29">
                  <c:v>85.3559828760242</c:v>
                </c:pt>
                <c:pt idx="30">
                  <c:v>85.722552918239998</c:v>
                </c:pt>
                <c:pt idx="31">
                  <c:v>86.474701689490203</c:v>
                </c:pt>
                <c:pt idx="32">
                  <c:v>86.476489454661305</c:v>
                </c:pt>
                <c:pt idx="33">
                  <c:v>87.371768894606006</c:v>
                </c:pt>
                <c:pt idx="34">
                  <c:v>88.365792390427103</c:v>
                </c:pt>
                <c:pt idx="35">
                  <c:v>88.924263126717904</c:v>
                </c:pt>
                <c:pt idx="36">
                  <c:v>89.1505066333645</c:v>
                </c:pt>
                <c:pt idx="37">
                  <c:v>89.755886659857893</c:v>
                </c:pt>
                <c:pt idx="38">
                  <c:v>90.207696094514901</c:v>
                </c:pt>
                <c:pt idx="39">
                  <c:v>90.488020800621698</c:v>
                </c:pt>
                <c:pt idx="40">
                  <c:v>91.185707885946798</c:v>
                </c:pt>
                <c:pt idx="41">
                  <c:v>91.627775824671801</c:v>
                </c:pt>
                <c:pt idx="42">
                  <c:v>92.288576571467701</c:v>
                </c:pt>
                <c:pt idx="43">
                  <c:v>92.470162433841594</c:v>
                </c:pt>
                <c:pt idx="44">
                  <c:v>93.157482566032002</c:v>
                </c:pt>
                <c:pt idx="45">
                  <c:v>93.499279290877496</c:v>
                </c:pt>
                <c:pt idx="46">
                  <c:v>94.039241706111696</c:v>
                </c:pt>
                <c:pt idx="47">
                  <c:v>95.112651357385502</c:v>
                </c:pt>
                <c:pt idx="48">
                  <c:v>95.741704939000996</c:v>
                </c:pt>
                <c:pt idx="49">
                  <c:v>96.631178051247403</c:v>
                </c:pt>
                <c:pt idx="50">
                  <c:v>96.869492881906098</c:v>
                </c:pt>
                <c:pt idx="51">
                  <c:v>97.098061004489495</c:v>
                </c:pt>
                <c:pt idx="52">
                  <c:v>97.491859283596099</c:v>
                </c:pt>
                <c:pt idx="53">
                  <c:v>98.308315479570595</c:v>
                </c:pt>
                <c:pt idx="54">
                  <c:v>99.249070870295</c:v>
                </c:pt>
                <c:pt idx="55">
                  <c:v>100</c:v>
                </c:pt>
                <c:pt idx="56">
                  <c:v>98.915644847679005</c:v>
                </c:pt>
                <c:pt idx="57">
                  <c:v>91.768394240268904</c:v>
                </c:pt>
                <c:pt idx="58">
                  <c:v>97.347222305471703</c:v>
                </c:pt>
                <c:pt idx="59">
                  <c:v>98.233776617438807</c:v>
                </c:pt>
                <c:pt idx="60">
                  <c:v>100.40771991401</c:v>
                </c:pt>
                <c:pt idx="61">
                  <c:v>102.331454268784</c:v>
                </c:pt>
                <c:pt idx="62">
                  <c:v>102.515406444242</c:v>
                </c:pt>
                <c:pt idx="63">
                  <c:v>102.98764226871</c:v>
                </c:pt>
                <c:pt idx="64">
                  <c:v>102.522051927021</c:v>
                </c:pt>
                <c:pt idx="65">
                  <c:v>102.8662931471</c:v>
                </c:pt>
                <c:pt idx="66">
                  <c:v>104.004281254552</c:v>
                </c:pt>
                <c:pt idx="67">
                  <c:v>104.37021541527901</c:v>
                </c:pt>
              </c:numCache>
            </c:numRef>
          </c:val>
          <c:smooth val="0"/>
          <c:extLst>
            <c:ext xmlns:c16="http://schemas.microsoft.com/office/drawing/2014/chart" uri="{C3380CC4-5D6E-409C-BE32-E72D297353CC}">
              <c16:uniqueId val="{00000002-F0EA-4024-9A04-27331D1F1AD5}"/>
            </c:ext>
          </c:extLst>
        </c:ser>
        <c:dLbls>
          <c:showLegendKey val="0"/>
          <c:showVal val="0"/>
          <c:showCatName val="0"/>
          <c:showSerName val="0"/>
          <c:showPercent val="0"/>
          <c:showBubbleSize val="0"/>
        </c:dLbls>
        <c:smooth val="0"/>
        <c:axId val="771971728"/>
        <c:axId val="771970552"/>
      </c:lineChart>
      <c:catAx>
        <c:axId val="771971728"/>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70552"/>
        <c:crossesAt val="0"/>
        <c:auto val="1"/>
        <c:lblAlgn val="ctr"/>
        <c:lblOffset val="100"/>
        <c:tickLblSkip val="4"/>
        <c:tickMarkSkip val="1"/>
        <c:noMultiLvlLbl val="0"/>
      </c:catAx>
      <c:valAx>
        <c:axId val="771970552"/>
        <c:scaling>
          <c:orientation val="minMax"/>
          <c:max val="110"/>
          <c:min val="75"/>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400" b="1" i="0" u="none" strike="noStrike" baseline="0">
                <a:solidFill>
                  <a:schemeClr val="tx1"/>
                </a:solidFill>
                <a:latin typeface="+mj-lt"/>
                <a:ea typeface="Verdana"/>
                <a:cs typeface="Verdana"/>
              </a:defRPr>
            </a:pPr>
            <a:endParaRPr lang="en-US"/>
          </a:p>
        </c:txPr>
        <c:crossAx val="771971728"/>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702"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867687009640618E-2"/>
          <c:y val="4.5543450159967289E-2"/>
          <c:w val="0.91787194300195007"/>
          <c:h val="0.88368152655159915"/>
        </c:manualLayout>
      </c:layout>
      <c:lineChart>
        <c:grouping val="standard"/>
        <c:varyColors val="0"/>
        <c:ser>
          <c:idx val="2"/>
          <c:order val="0"/>
          <c:spPr>
            <a:ln w="38100">
              <a:solidFill>
                <a:srgbClr val="0069AA"/>
              </a:solidFill>
              <a:prstDash val="solid"/>
            </a:ln>
          </c:spPr>
          <c:marker>
            <c:symbol val="none"/>
          </c:marker>
          <c:cat>
            <c:strRef>
              <c:f>Sheet1!$A$18:$A$37</c:f>
              <c:strCache>
                <c:ptCount val="17"/>
                <c:pt idx="0">
                  <c:v>'18</c:v>
                </c:pt>
                <c:pt idx="4">
                  <c:v>'19</c:v>
                </c:pt>
                <c:pt idx="8">
                  <c:v>'20</c:v>
                </c:pt>
                <c:pt idx="12">
                  <c:v>'21F</c:v>
                </c:pt>
                <c:pt idx="16">
                  <c:v>'22</c:v>
                </c:pt>
              </c:strCache>
            </c:strRef>
          </c:cat>
          <c:val>
            <c:numRef>
              <c:f>Sheet1!$B$18:$B$37</c:f>
              <c:numCache>
                <c:formatCode>General</c:formatCode>
                <c:ptCount val="20"/>
                <c:pt idx="0">
                  <c:v>96.9561828974863</c:v>
                </c:pt>
                <c:pt idx="1">
                  <c:v>97.647332233330303</c:v>
                </c:pt>
                <c:pt idx="2">
                  <c:v>98.174353194316197</c:v>
                </c:pt>
                <c:pt idx="3">
                  <c:v>98.439230723813594</c:v>
                </c:pt>
                <c:pt idx="4">
                  <c:v>98.581745582516703</c:v>
                </c:pt>
                <c:pt idx="5">
                  <c:v>98.904522351310106</c:v>
                </c:pt>
                <c:pt idx="6">
                  <c:v>99.478341170884505</c:v>
                </c:pt>
                <c:pt idx="7">
                  <c:v>100</c:v>
                </c:pt>
                <c:pt idx="8">
                  <c:v>97.704595087745105</c:v>
                </c:pt>
                <c:pt idx="9">
                  <c:v>85.846953442906994</c:v>
                </c:pt>
                <c:pt idx="10">
                  <c:v>92.899877448770695</c:v>
                </c:pt>
                <c:pt idx="11">
                  <c:v>94.207200553513402</c:v>
                </c:pt>
                <c:pt idx="12">
                  <c:v>95.131926710617293</c:v>
                </c:pt>
                <c:pt idx="13">
                  <c:v>97.927035173581601</c:v>
                </c:pt>
                <c:pt idx="14">
                  <c:v>100.10479137712601</c:v>
                </c:pt>
                <c:pt idx="15">
                  <c:v>100.976002279672</c:v>
                </c:pt>
                <c:pt idx="16">
                  <c:v>101.50303502556299</c:v>
                </c:pt>
                <c:pt idx="17">
                  <c:v>102.64223467258201</c:v>
                </c:pt>
                <c:pt idx="18">
                  <c:v>103.57010739937699</c:v>
                </c:pt>
                <c:pt idx="19">
                  <c:v>104.233291155158</c:v>
                </c:pt>
              </c:numCache>
            </c:numRef>
          </c:val>
          <c:smooth val="0"/>
          <c:extLst>
            <c:ext xmlns:c16="http://schemas.microsoft.com/office/drawing/2014/chart" uri="{C3380CC4-5D6E-409C-BE32-E72D297353CC}">
              <c16:uniqueId val="{00000000-B661-4080-8726-5EC9C0163527}"/>
            </c:ext>
          </c:extLst>
        </c:ser>
        <c:ser>
          <c:idx val="1"/>
          <c:order val="1"/>
          <c:spPr>
            <a:ln w="38100">
              <a:solidFill>
                <a:srgbClr val="F58025"/>
              </a:solidFill>
              <a:prstDash val="solid"/>
            </a:ln>
          </c:spPr>
          <c:marker>
            <c:symbol val="none"/>
          </c:marker>
          <c:cat>
            <c:strRef>
              <c:f>Sheet1!$A$18:$A$37</c:f>
              <c:strCache>
                <c:ptCount val="17"/>
                <c:pt idx="0">
                  <c:v>'18</c:v>
                </c:pt>
                <c:pt idx="4">
                  <c:v>'19</c:v>
                </c:pt>
                <c:pt idx="8">
                  <c:v>'20</c:v>
                </c:pt>
                <c:pt idx="12">
                  <c:v>'21F</c:v>
                </c:pt>
                <c:pt idx="16">
                  <c:v>'22</c:v>
                </c:pt>
              </c:strCache>
            </c:strRef>
          </c:cat>
          <c:val>
            <c:numRef>
              <c:f>Sheet1!$C$18:$C$37</c:f>
              <c:numCache>
                <c:formatCode>General</c:formatCode>
                <c:ptCount val="20"/>
                <c:pt idx="0">
                  <c:v>94.332448038471796</c:v>
                </c:pt>
                <c:pt idx="1">
                  <c:v>95.049614197708195</c:v>
                </c:pt>
                <c:pt idx="2">
                  <c:v>95.857497132317505</c:v>
                </c:pt>
                <c:pt idx="3">
                  <c:v>96.632299058998896</c:v>
                </c:pt>
                <c:pt idx="4">
                  <c:v>96.621453169476098</c:v>
                </c:pt>
                <c:pt idx="5">
                  <c:v>97.915206877505994</c:v>
                </c:pt>
                <c:pt idx="6">
                  <c:v>99.304964470830299</c:v>
                </c:pt>
                <c:pt idx="7">
                  <c:v>100</c:v>
                </c:pt>
                <c:pt idx="8">
                  <c:v>99.995799568797494</c:v>
                </c:pt>
                <c:pt idx="9">
                  <c:v>97.196954039550505</c:v>
                </c:pt>
                <c:pt idx="10">
                  <c:v>108.485268084685</c:v>
                </c:pt>
                <c:pt idx="11">
                  <c:v>108.574187660638</c:v>
                </c:pt>
                <c:pt idx="12">
                  <c:v>114.863319849462</c:v>
                </c:pt>
                <c:pt idx="13">
                  <c:v>118.06937733100401</c:v>
                </c:pt>
                <c:pt idx="14">
                  <c:v>115.660377792216</c:v>
                </c:pt>
                <c:pt idx="15">
                  <c:v>116.331882547585</c:v>
                </c:pt>
                <c:pt idx="16">
                  <c:v>116.310587824225</c:v>
                </c:pt>
                <c:pt idx="17">
                  <c:v>115.556077532855</c:v>
                </c:pt>
                <c:pt idx="18">
                  <c:v>115.449583018388</c:v>
                </c:pt>
                <c:pt idx="19">
                  <c:v>115.776443438477</c:v>
                </c:pt>
              </c:numCache>
            </c:numRef>
          </c:val>
          <c:smooth val="0"/>
          <c:extLst>
            <c:ext xmlns:c16="http://schemas.microsoft.com/office/drawing/2014/chart" uri="{C3380CC4-5D6E-409C-BE32-E72D297353CC}">
              <c16:uniqueId val="{00000001-B661-4080-8726-5EC9C0163527}"/>
            </c:ext>
          </c:extLst>
        </c:ser>
        <c:ser>
          <c:idx val="4"/>
          <c:order val="2"/>
          <c:spPr>
            <a:ln w="38100">
              <a:solidFill>
                <a:srgbClr val="70AD47"/>
              </a:solidFill>
            </a:ln>
          </c:spPr>
          <c:marker>
            <c:symbol val="none"/>
          </c:marker>
          <c:cat>
            <c:strRef>
              <c:f>Sheet1!$A$18:$A$37</c:f>
              <c:strCache>
                <c:ptCount val="17"/>
                <c:pt idx="0">
                  <c:v>'18</c:v>
                </c:pt>
                <c:pt idx="4">
                  <c:v>'19</c:v>
                </c:pt>
                <c:pt idx="8">
                  <c:v>'20</c:v>
                </c:pt>
                <c:pt idx="12">
                  <c:v>'21F</c:v>
                </c:pt>
                <c:pt idx="16">
                  <c:v>'22</c:v>
                </c:pt>
              </c:strCache>
            </c:strRef>
          </c:cat>
          <c:val>
            <c:numRef>
              <c:f>Sheet1!$D$18:$D$37</c:f>
              <c:numCache>
                <c:formatCode>General</c:formatCode>
                <c:ptCount val="20"/>
                <c:pt idx="0">
                  <c:v>94.232143819510796</c:v>
                </c:pt>
                <c:pt idx="1">
                  <c:v>95.750319810071105</c:v>
                </c:pt>
                <c:pt idx="2">
                  <c:v>96.605652199811104</c:v>
                </c:pt>
                <c:pt idx="3">
                  <c:v>97.503885940553602</c:v>
                </c:pt>
                <c:pt idx="4">
                  <c:v>97.931445768437698</c:v>
                </c:pt>
                <c:pt idx="5">
                  <c:v>99.410655986475803</c:v>
                </c:pt>
                <c:pt idx="6">
                  <c:v>100.413448474414</c:v>
                </c:pt>
                <c:pt idx="7">
                  <c:v>100</c:v>
                </c:pt>
                <c:pt idx="8">
                  <c:v>97.877694984867503</c:v>
                </c:pt>
                <c:pt idx="9">
                  <c:v>89.7224672602417</c:v>
                </c:pt>
                <c:pt idx="10">
                  <c:v>93.955625111685293</c:v>
                </c:pt>
                <c:pt idx="11">
                  <c:v>96.544313904576001</c:v>
                </c:pt>
                <c:pt idx="12">
                  <c:v>98.616555524984904</c:v>
                </c:pt>
                <c:pt idx="13">
                  <c:v>100.967797749558</c:v>
                </c:pt>
                <c:pt idx="14">
                  <c:v>101.12507906612601</c:v>
                </c:pt>
                <c:pt idx="15">
                  <c:v>101.41028441113799</c:v>
                </c:pt>
                <c:pt idx="16">
                  <c:v>103.354708370089</c:v>
                </c:pt>
                <c:pt idx="17">
                  <c:v>103.37133707556001</c:v>
                </c:pt>
                <c:pt idx="18">
                  <c:v>104.937520032449</c:v>
                </c:pt>
                <c:pt idx="19">
                  <c:v>105.116039290546</c:v>
                </c:pt>
              </c:numCache>
            </c:numRef>
          </c:val>
          <c:smooth val="0"/>
          <c:extLst>
            <c:ext xmlns:c16="http://schemas.microsoft.com/office/drawing/2014/chart" uri="{C3380CC4-5D6E-409C-BE32-E72D297353CC}">
              <c16:uniqueId val="{00000002-B661-4080-8726-5EC9C0163527}"/>
            </c:ext>
          </c:extLst>
        </c:ser>
        <c:ser>
          <c:idx val="5"/>
          <c:order val="3"/>
          <c:spPr>
            <a:ln w="38100">
              <a:solidFill>
                <a:schemeClr val="tx1"/>
              </a:solidFill>
              <a:prstDash val="solid"/>
            </a:ln>
          </c:spPr>
          <c:marker>
            <c:symbol val="none"/>
          </c:marker>
          <c:cat>
            <c:strRef>
              <c:f>Sheet1!$A$18:$A$37</c:f>
              <c:strCache>
                <c:ptCount val="17"/>
                <c:pt idx="0">
                  <c:v>'18</c:v>
                </c:pt>
                <c:pt idx="4">
                  <c:v>'19</c:v>
                </c:pt>
                <c:pt idx="8">
                  <c:v>'20</c:v>
                </c:pt>
                <c:pt idx="12">
                  <c:v>'21F</c:v>
                </c:pt>
                <c:pt idx="16">
                  <c:v>'22</c:v>
                </c:pt>
              </c:strCache>
            </c:strRef>
          </c:cat>
          <c:val>
            <c:numRef>
              <c:f>Sheet1!$E$18:$E$37</c:f>
              <c:numCache>
                <c:formatCode>General</c:formatCode>
                <c:ptCount val="20"/>
                <c:pt idx="0">
                  <c:v>100.46523108711401</c:v>
                </c:pt>
                <c:pt idx="1">
                  <c:v>101.605259759473</c:v>
                </c:pt>
                <c:pt idx="2">
                  <c:v>100.25844355190701</c:v>
                </c:pt>
                <c:pt idx="3">
                  <c:v>98.048841090726597</c:v>
                </c:pt>
                <c:pt idx="4">
                  <c:v>97.429295827141999</c:v>
                </c:pt>
                <c:pt idx="5">
                  <c:v>98.970966376183299</c:v>
                </c:pt>
                <c:pt idx="6">
                  <c:v>99.999182657963601</c:v>
                </c:pt>
                <c:pt idx="7">
                  <c:v>100</c:v>
                </c:pt>
                <c:pt idx="8">
                  <c:v>104.088998739659</c:v>
                </c:pt>
                <c:pt idx="9">
                  <c:v>96.080681467096298</c:v>
                </c:pt>
                <c:pt idx="10">
                  <c:v>108.322667019758</c:v>
                </c:pt>
                <c:pt idx="11">
                  <c:v>116.422853537211</c:v>
                </c:pt>
                <c:pt idx="12">
                  <c:v>119.662306964245</c:v>
                </c:pt>
                <c:pt idx="13">
                  <c:v>118.18079278908201</c:v>
                </c:pt>
                <c:pt idx="14">
                  <c:v>116.426286373764</c:v>
                </c:pt>
                <c:pt idx="15">
                  <c:v>116.11471558949199</c:v>
                </c:pt>
                <c:pt idx="16">
                  <c:v>115.203052282101</c:v>
                </c:pt>
                <c:pt idx="17">
                  <c:v>109.679454800168</c:v>
                </c:pt>
                <c:pt idx="18">
                  <c:v>101.34730661278699</c:v>
                </c:pt>
                <c:pt idx="19">
                  <c:v>93.759757020559405</c:v>
                </c:pt>
              </c:numCache>
            </c:numRef>
          </c:val>
          <c:smooth val="0"/>
          <c:extLst>
            <c:ext xmlns:c16="http://schemas.microsoft.com/office/drawing/2014/chart" uri="{C3380CC4-5D6E-409C-BE32-E72D297353CC}">
              <c16:uniqueId val="{00000003-B661-4080-8726-5EC9C0163527}"/>
            </c:ext>
          </c:extLst>
        </c:ser>
        <c:ser>
          <c:idx val="6"/>
          <c:order val="4"/>
          <c:spPr>
            <a:ln w="38100">
              <a:solidFill>
                <a:srgbClr val="FF0000"/>
              </a:solidFill>
            </a:ln>
          </c:spPr>
          <c:marker>
            <c:symbol val="none"/>
          </c:marker>
          <c:cat>
            <c:strRef>
              <c:f>Sheet1!$A$18:$A$37</c:f>
              <c:strCache>
                <c:ptCount val="17"/>
                <c:pt idx="0">
                  <c:v>'18</c:v>
                </c:pt>
                <c:pt idx="4">
                  <c:v>'19</c:v>
                </c:pt>
                <c:pt idx="8">
                  <c:v>'20</c:v>
                </c:pt>
                <c:pt idx="12">
                  <c:v>'21F</c:v>
                </c:pt>
                <c:pt idx="16">
                  <c:v>'22</c:v>
                </c:pt>
              </c:strCache>
            </c:strRef>
          </c:cat>
          <c:val>
            <c:numRef>
              <c:f>Sheet1!$F$18:$F$37</c:f>
              <c:numCache>
                <c:formatCode>General</c:formatCode>
                <c:ptCount val="20"/>
                <c:pt idx="0">
                  <c:v>94.437590445582501</c:v>
                </c:pt>
                <c:pt idx="1">
                  <c:v>95.228821215539398</c:v>
                </c:pt>
                <c:pt idx="2">
                  <c:v>96.246359157060297</c:v>
                </c:pt>
                <c:pt idx="3">
                  <c:v>97.295709079072793</c:v>
                </c:pt>
                <c:pt idx="4">
                  <c:v>98.550164833926502</c:v>
                </c:pt>
                <c:pt idx="5">
                  <c:v>98.544839568226706</c:v>
                </c:pt>
                <c:pt idx="6">
                  <c:v>99.353342548281205</c:v>
                </c:pt>
                <c:pt idx="7">
                  <c:v>100</c:v>
                </c:pt>
                <c:pt idx="8">
                  <c:v>100.588691170025</c:v>
                </c:pt>
                <c:pt idx="9">
                  <c:v>110.660616827986</c:v>
                </c:pt>
                <c:pt idx="10">
                  <c:v>106.17030093335801</c:v>
                </c:pt>
                <c:pt idx="11">
                  <c:v>103.68651324272599</c:v>
                </c:pt>
                <c:pt idx="12">
                  <c:v>115.202184249805</c:v>
                </c:pt>
                <c:pt idx="13">
                  <c:v>105.841131700735</c:v>
                </c:pt>
                <c:pt idx="14">
                  <c:v>104.606687243954</c:v>
                </c:pt>
                <c:pt idx="15">
                  <c:v>103.296505674998</c:v>
                </c:pt>
                <c:pt idx="16">
                  <c:v>100.447309022243</c:v>
                </c:pt>
                <c:pt idx="17">
                  <c:v>99.865053379306602</c:v>
                </c:pt>
                <c:pt idx="18">
                  <c:v>100.117268866017</c:v>
                </c:pt>
                <c:pt idx="19">
                  <c:v>100.925931404594</c:v>
                </c:pt>
              </c:numCache>
            </c:numRef>
          </c:val>
          <c:smooth val="0"/>
          <c:extLst>
            <c:ext xmlns:c16="http://schemas.microsoft.com/office/drawing/2014/chart" uri="{C3380CC4-5D6E-409C-BE32-E72D297353CC}">
              <c16:uniqueId val="{00000004-B661-4080-8726-5EC9C0163527}"/>
            </c:ext>
          </c:extLst>
        </c:ser>
        <c:dLbls>
          <c:showLegendKey val="0"/>
          <c:showVal val="0"/>
          <c:showCatName val="0"/>
          <c:showSerName val="0"/>
          <c:showPercent val="0"/>
          <c:showBubbleSize val="0"/>
        </c:dLbls>
        <c:smooth val="0"/>
        <c:axId val="772892624"/>
        <c:axId val="772889880"/>
      </c:lineChart>
      <c:catAx>
        <c:axId val="772892624"/>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400"/>
            </a:pPr>
            <a:endParaRPr lang="en-US"/>
          </a:p>
        </c:txPr>
        <c:crossAx val="772889880"/>
        <c:crossesAt val="0"/>
        <c:auto val="1"/>
        <c:lblAlgn val="ctr"/>
        <c:lblOffset val="100"/>
        <c:tickLblSkip val="4"/>
        <c:tickMarkSkip val="1"/>
        <c:noMultiLvlLbl val="0"/>
      </c:catAx>
      <c:valAx>
        <c:axId val="772889880"/>
        <c:scaling>
          <c:orientation val="minMax"/>
          <c:max val="120"/>
          <c:min val="80"/>
        </c:scaling>
        <c:delete val="0"/>
        <c:axPos val="l"/>
        <c:numFmt formatCode="#,##0" sourceLinked="0"/>
        <c:majorTickMark val="out"/>
        <c:minorTickMark val="none"/>
        <c:tickLblPos val="low"/>
        <c:spPr>
          <a:ln w="3151">
            <a:solidFill>
              <a:schemeClr val="tx1"/>
            </a:solidFill>
            <a:prstDash val="solid"/>
          </a:ln>
        </c:spPr>
        <c:txPr>
          <a:bodyPr rot="0" vert="horz"/>
          <a:lstStyle/>
          <a:p>
            <a:pPr>
              <a:defRPr sz="1400"/>
            </a:pPr>
            <a:endParaRPr lang="en-US"/>
          </a:p>
        </c:txPr>
        <c:crossAx val="772892624"/>
        <c:crosses val="autoZero"/>
        <c:crossBetween val="between"/>
        <c:majorUnit val="5"/>
      </c:valAx>
      <c:spPr>
        <a:noFill/>
        <a:ln w="12700">
          <a:solidFill>
            <a:schemeClr val="tx1"/>
          </a:solidFill>
        </a:ln>
      </c:spPr>
    </c:plotArea>
    <c:plotVisOnly val="1"/>
    <c:dispBlanksAs val="gap"/>
    <c:showDLblsOverMax val="0"/>
  </c:chart>
  <c:spPr>
    <a:noFill/>
    <a:ln>
      <a:noFill/>
    </a:ln>
  </c:spPr>
  <c:txPr>
    <a:bodyPr/>
    <a:lstStyle/>
    <a:p>
      <a:pPr>
        <a:defRPr sz="1787"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82474421236267E-2"/>
          <c:y val="2.8093337583418962E-2"/>
          <c:w val="0.94278030553067094"/>
          <c:h val="0.89767884492498051"/>
        </c:manualLayout>
      </c:layout>
      <c:lineChart>
        <c:grouping val="standard"/>
        <c:varyColors val="0"/>
        <c:ser>
          <c:idx val="0"/>
          <c:order val="0"/>
          <c:spPr>
            <a:ln w="38100">
              <a:solidFill>
                <a:srgbClr val="0069AA"/>
              </a:solidFill>
            </a:ln>
          </c:spPr>
          <c:marker>
            <c:symbol val="none"/>
          </c:marker>
          <c:cat>
            <c:strRef>
              <c:f>Sheet1!$A$142:$A$237</c:f>
              <c:strCache>
                <c:ptCount val="85"/>
                <c:pt idx="0">
                  <c:v>'15</c:v>
                </c:pt>
                <c:pt idx="12">
                  <c:v>'16</c:v>
                </c:pt>
                <c:pt idx="24">
                  <c:v>'17</c:v>
                </c:pt>
                <c:pt idx="36">
                  <c:v>'18</c:v>
                </c:pt>
                <c:pt idx="48">
                  <c:v>'19</c:v>
                </c:pt>
                <c:pt idx="60">
                  <c:v>'20</c:v>
                </c:pt>
                <c:pt idx="72">
                  <c:v>'21</c:v>
                </c:pt>
                <c:pt idx="84">
                  <c:v>'22</c:v>
                </c:pt>
              </c:strCache>
            </c:strRef>
          </c:cat>
          <c:val>
            <c:numRef>
              <c:f>Sheet1!$B$142:$B$237</c:f>
              <c:numCache>
                <c:formatCode>0.00</c:formatCode>
                <c:ptCount val="96"/>
                <c:pt idx="0">
                  <c:v>-0.44579140369224635</c:v>
                </c:pt>
                <c:pt idx="1">
                  <c:v>-0.29063155753095565</c:v>
                </c:pt>
                <c:pt idx="2">
                  <c:v>-0.38540614191860051</c:v>
                </c:pt>
                <c:pt idx="3">
                  <c:v>-0.43807660284284955</c:v>
                </c:pt>
                <c:pt idx="4">
                  <c:v>-0.51094078416862576</c:v>
                </c:pt>
                <c:pt idx="5">
                  <c:v>-0.82550602412000273</c:v>
                </c:pt>
                <c:pt idx="6">
                  <c:v>-0.40048218520708412</c:v>
                </c:pt>
                <c:pt idx="7">
                  <c:v>-0.65063575297318954</c:v>
                </c:pt>
                <c:pt idx="8">
                  <c:v>-0.43091322995948206</c:v>
                </c:pt>
                <c:pt idx="9">
                  <c:v>-0.21437209465686935</c:v>
                </c:pt>
                <c:pt idx="10">
                  <c:v>-0.63200760141256795</c:v>
                </c:pt>
                <c:pt idx="11">
                  <c:v>-0.58720679786199714</c:v>
                </c:pt>
                <c:pt idx="12">
                  <c:v>-0.71563499906918793</c:v>
                </c:pt>
                <c:pt idx="13">
                  <c:v>-0.73152033631530722</c:v>
                </c:pt>
                <c:pt idx="14">
                  <c:v>-0.65795222214635585</c:v>
                </c:pt>
                <c:pt idx="15">
                  <c:v>-0.32447494781397435</c:v>
                </c:pt>
                <c:pt idx="16">
                  <c:v>-0.71160018107766987</c:v>
                </c:pt>
                <c:pt idx="17">
                  <c:v>-0.2988677644012715</c:v>
                </c:pt>
                <c:pt idx="18">
                  <c:v>-0.12962341741753577</c:v>
                </c:pt>
                <c:pt idx="19">
                  <c:v>6.2932630135984977E-2</c:v>
                </c:pt>
                <c:pt idx="20">
                  <c:v>-0.2915412004150853</c:v>
                </c:pt>
                <c:pt idx="21">
                  <c:v>-6.5505942101780706E-2</c:v>
                </c:pt>
                <c:pt idx="22">
                  <c:v>-0.28594919032279609</c:v>
                </c:pt>
                <c:pt idx="23">
                  <c:v>-0.20374580353914484</c:v>
                </c:pt>
                <c:pt idx="24">
                  <c:v>0.16345836890798499</c:v>
                </c:pt>
                <c:pt idx="25">
                  <c:v>0.1848520263492873</c:v>
                </c:pt>
                <c:pt idx="26">
                  <c:v>0.10558555285021537</c:v>
                </c:pt>
                <c:pt idx="27">
                  <c:v>9.5362911663816177E-2</c:v>
                </c:pt>
                <c:pt idx="28">
                  <c:v>-9.3899847077413043E-2</c:v>
                </c:pt>
                <c:pt idx="29">
                  <c:v>0.12761798499545629</c:v>
                </c:pt>
                <c:pt idx="30">
                  <c:v>7.448152164927882E-2</c:v>
                </c:pt>
                <c:pt idx="31">
                  <c:v>0.40533602887480091</c:v>
                </c:pt>
                <c:pt idx="32">
                  <c:v>0.52855636576930443</c:v>
                </c:pt>
                <c:pt idx="33">
                  <c:v>0.81295285077737467</c:v>
                </c:pt>
                <c:pt idx="34">
                  <c:v>0.82786174104320898</c:v>
                </c:pt>
                <c:pt idx="35">
                  <c:v>0.68524219807442066</c:v>
                </c:pt>
                <c:pt idx="36">
                  <c:v>0.6225996813352912</c:v>
                </c:pt>
                <c:pt idx="37">
                  <c:v>0.10406617835672807</c:v>
                </c:pt>
                <c:pt idx="38">
                  <c:v>0.45303890477912678</c:v>
                </c:pt>
                <c:pt idx="39">
                  <c:v>0.53648268343321293</c:v>
                </c:pt>
                <c:pt idx="40">
                  <c:v>0.37796351050692606</c:v>
                </c:pt>
                <c:pt idx="41">
                  <c:v>0.42181872349762983</c:v>
                </c:pt>
                <c:pt idx="42">
                  <c:v>0.49104072750448924</c:v>
                </c:pt>
                <c:pt idx="43">
                  <c:v>0.521902876812396</c:v>
                </c:pt>
                <c:pt idx="44">
                  <c:v>0.46081521797417624</c:v>
                </c:pt>
                <c:pt idx="45">
                  <c:v>0.39671236494116913</c:v>
                </c:pt>
                <c:pt idx="46">
                  <c:v>0.43548099401191998</c:v>
                </c:pt>
                <c:pt idx="47">
                  <c:v>0.44770705425041568</c:v>
                </c:pt>
                <c:pt idx="48">
                  <c:v>0.61769280124279247</c:v>
                </c:pt>
                <c:pt idx="49">
                  <c:v>0.11018049750024751</c:v>
                </c:pt>
                <c:pt idx="50">
                  <c:v>0.20451708743670982</c:v>
                </c:pt>
                <c:pt idx="51">
                  <c:v>-3.8265288251245193E-2</c:v>
                </c:pt>
                <c:pt idx="52">
                  <c:v>-0.65153779356195585</c:v>
                </c:pt>
                <c:pt idx="53">
                  <c:v>-0.51915098203613552</c:v>
                </c:pt>
                <c:pt idx="54">
                  <c:v>-0.46945028279176843</c:v>
                </c:pt>
                <c:pt idx="55">
                  <c:v>-0.33454136577495042</c:v>
                </c:pt>
                <c:pt idx="56">
                  <c:v>8.1145412641955517E-2</c:v>
                </c:pt>
                <c:pt idx="57">
                  <c:v>2.5649429586623064E-2</c:v>
                </c:pt>
                <c:pt idx="58">
                  <c:v>7.202796124613163E-2</c:v>
                </c:pt>
                <c:pt idx="59">
                  <c:v>2.1474824200650774E-3</c:v>
                </c:pt>
                <c:pt idx="60">
                  <c:v>-1.8352943732193025E-2</c:v>
                </c:pt>
                <c:pt idx="61">
                  <c:v>1.0879594159513497</c:v>
                </c:pt>
                <c:pt idx="62">
                  <c:v>2.4446565967431546</c:v>
                </c:pt>
                <c:pt idx="63">
                  <c:v>3.098586087324279</c:v>
                </c:pt>
                <c:pt idx="64">
                  <c:v>2.4293066208182581</c:v>
                </c:pt>
                <c:pt idx="65">
                  <c:v>2.1542203750856479</c:v>
                </c:pt>
                <c:pt idx="66">
                  <c:v>2.6736999210609911</c:v>
                </c:pt>
                <c:pt idx="67">
                  <c:v>1.2951059063718007</c:v>
                </c:pt>
                <c:pt idx="68">
                  <c:v>0.56338787277029234</c:v>
                </c:pt>
                <c:pt idx="69">
                  <c:v>0.10468516656058989</c:v>
                </c:pt>
                <c:pt idx="70">
                  <c:v>0.68194092885081659</c:v>
                </c:pt>
                <c:pt idx="71">
                  <c:v>1.6319372946160846</c:v>
                </c:pt>
                <c:pt idx="72">
                  <c:v>1.3022033213690685</c:v>
                </c:pt>
                <c:pt idx="73">
                  <c:v>1.9041067658470894</c:v>
                </c:pt>
                <c:pt idx="74">
                  <c:v>2.2073143101555006</c:v>
                </c:pt>
                <c:pt idx="75">
                  <c:v>2.925979169556173</c:v>
                </c:pt>
                <c:pt idx="76">
                  <c:v>2.9944758546384036</c:v>
                </c:pt>
                <c:pt idx="77">
                  <c:v>2.7252997808812225</c:v>
                </c:pt>
                <c:pt idx="78">
                  <c:v>2.4516501041249876</c:v>
                </c:pt>
                <c:pt idx="79">
                  <c:v>3.2439053541831031</c:v>
                </c:pt>
                <c:pt idx="80">
                  <c:v>3.2576149225566295</c:v>
                </c:pt>
                <c:pt idx="81">
                  <c:v>4.1198532505345149</c:v>
                </c:pt>
                <c:pt idx="82">
                  <c:v>4.2297683140200659</c:v>
                </c:pt>
                <c:pt idx="83">
                  <c:v>4.2979121909053157</c:v>
                </c:pt>
                <c:pt idx="84">
                  <c:v>3.5877873895419028</c:v>
                </c:pt>
                <c:pt idx="85">
                  <c:v>2.7411739177382031</c:v>
                </c:pt>
                <c:pt idx="86">
                  <c:v>2.7620497585185464</c:v>
                </c:pt>
                <c:pt idx="87">
                  <c:v>3.2917860236413925</c:v>
                </c:pt>
                <c:pt idx="88">
                  <c:v>2.6477478424172771</c:v>
                </c:pt>
                <c:pt idx="89">
                  <c:v>2.3506443429193298</c:v>
                </c:pt>
                <c:pt idx="90">
                  <c:v>1.783795053273781</c:v>
                </c:pt>
                <c:pt idx="91">
                  <c:v>1.4655650717785285</c:v>
                </c:pt>
                <c:pt idx="92">
                  <c:v>0.93657973973588782</c:v>
                </c:pt>
                <c:pt idx="93">
                  <c:v>1.1186591214183612</c:v>
                </c:pt>
                <c:pt idx="94">
                  <c:v>1.2279292735101079</c:v>
                </c:pt>
                <c:pt idx="95">
                  <c:v>1.1807175615150498</c:v>
                </c:pt>
              </c:numCache>
            </c:numRef>
          </c:val>
          <c:smooth val="0"/>
          <c:extLst>
            <c:ext xmlns:c16="http://schemas.microsoft.com/office/drawing/2014/chart" uri="{C3380CC4-5D6E-409C-BE32-E72D297353CC}">
              <c16:uniqueId val="{00000000-BD99-4B36-8B51-36A23D88C83B}"/>
            </c:ext>
          </c:extLst>
        </c:ser>
        <c:dLbls>
          <c:showLegendKey val="0"/>
          <c:showVal val="0"/>
          <c:showCatName val="0"/>
          <c:showSerName val="0"/>
          <c:showPercent val="0"/>
          <c:showBubbleSize val="0"/>
        </c:dLbls>
        <c:smooth val="0"/>
        <c:axId val="772890664"/>
        <c:axId val="772894584"/>
      </c:lineChart>
      <c:catAx>
        <c:axId val="772890664"/>
        <c:scaling>
          <c:orientation val="minMax"/>
        </c:scaling>
        <c:delete val="0"/>
        <c:axPos val="b"/>
        <c:numFmt formatCode="General" sourceLinked="1"/>
        <c:majorTickMark val="out"/>
        <c:minorTickMark val="none"/>
        <c:tickLblPos val="low"/>
        <c:spPr>
          <a:ln w="3003">
            <a:solidFill>
              <a:schemeClr val="tx1"/>
            </a:solidFill>
            <a:prstDash val="solid"/>
          </a:ln>
        </c:spPr>
        <c:txPr>
          <a:bodyPr rot="0" vert="horz"/>
          <a:lstStyle/>
          <a:p>
            <a:pPr>
              <a:defRPr sz="1400"/>
            </a:pPr>
            <a:endParaRPr lang="en-US"/>
          </a:p>
        </c:txPr>
        <c:crossAx val="772894584"/>
        <c:crossesAt val="0"/>
        <c:auto val="1"/>
        <c:lblAlgn val="ctr"/>
        <c:lblOffset val="100"/>
        <c:tickLblSkip val="4"/>
        <c:tickMarkSkip val="1"/>
        <c:noMultiLvlLbl val="0"/>
      </c:catAx>
      <c:valAx>
        <c:axId val="772894584"/>
        <c:scaling>
          <c:orientation val="minMax"/>
          <c:min val="-1"/>
        </c:scaling>
        <c:delete val="0"/>
        <c:axPos val="l"/>
        <c:majorGridlines/>
        <c:numFmt formatCode="#,##0" sourceLinked="0"/>
        <c:majorTickMark val="out"/>
        <c:minorTickMark val="none"/>
        <c:tickLblPos val="low"/>
        <c:spPr>
          <a:ln w="3003">
            <a:solidFill>
              <a:schemeClr val="tx1"/>
            </a:solidFill>
            <a:prstDash val="solid"/>
          </a:ln>
        </c:spPr>
        <c:txPr>
          <a:bodyPr rot="0" vert="horz"/>
          <a:lstStyle/>
          <a:p>
            <a:pPr>
              <a:defRPr sz="1400" baseline="0"/>
            </a:pPr>
            <a:endParaRPr lang="en-US"/>
          </a:p>
        </c:txPr>
        <c:crossAx val="772890664"/>
        <c:crosses val="autoZero"/>
        <c:crossBetween val="between"/>
      </c:valAx>
      <c:spPr>
        <a:noFill/>
        <a:ln w="12573">
          <a:solidFill>
            <a:schemeClr val="tx1"/>
          </a:solidFill>
        </a:ln>
      </c:spPr>
    </c:plotArea>
    <c:plotVisOnly val="1"/>
    <c:dispBlanksAs val="gap"/>
    <c:showDLblsOverMax val="0"/>
  </c:chart>
  <c:spPr>
    <a:noFill/>
    <a:ln>
      <a:noFill/>
    </a:ln>
  </c:spPr>
  <c:txPr>
    <a:bodyPr/>
    <a:lstStyle/>
    <a:p>
      <a:pPr>
        <a:defRPr sz="1800" b="1" i="0" u="none" strike="noStrike" baseline="0">
          <a:solidFill>
            <a:schemeClr val="tx1"/>
          </a:solidFill>
          <a:latin typeface="+mj-lt"/>
          <a:ea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867687009640632E-2"/>
          <c:y val="4.5543450159967289E-2"/>
          <c:w val="0.91787194300195007"/>
          <c:h val="0.88368152655159915"/>
        </c:manualLayout>
      </c:layout>
      <c:lineChart>
        <c:grouping val="standard"/>
        <c:varyColors val="0"/>
        <c:ser>
          <c:idx val="1"/>
          <c:order val="0"/>
          <c:tx>
            <c:strRef>
              <c:f>Sheet1!$D$17</c:f>
              <c:strCache>
                <c:ptCount val="1"/>
                <c:pt idx="0">
                  <c:v>Energy</c:v>
                </c:pt>
              </c:strCache>
            </c:strRef>
          </c:tx>
          <c:spPr>
            <a:ln w="38100">
              <a:solidFill>
                <a:srgbClr val="70AD47"/>
              </a:solidFill>
              <a:prstDash val="solid"/>
            </a:ln>
          </c:spPr>
          <c:marker>
            <c:symbol val="none"/>
          </c:marker>
          <c:cat>
            <c:strRef>
              <c:f>Sheet1!$A$138:$A$292</c:f>
              <c:strCache>
                <c:ptCount val="145"/>
                <c:pt idx="0">
                  <c:v>'10</c:v>
                </c:pt>
                <c:pt idx="24">
                  <c:v>'12</c:v>
                </c:pt>
                <c:pt idx="48">
                  <c:v>'14</c:v>
                </c:pt>
                <c:pt idx="72">
                  <c:v>'16</c:v>
                </c:pt>
                <c:pt idx="96">
                  <c:v>'18</c:v>
                </c:pt>
                <c:pt idx="120">
                  <c:v>'20</c:v>
                </c:pt>
                <c:pt idx="144">
                  <c:v>'22</c:v>
                </c:pt>
              </c:strCache>
            </c:strRef>
          </c:cat>
          <c:val>
            <c:numRef>
              <c:f>Sheet1!$D$138:$D$292</c:f>
              <c:numCache>
                <c:formatCode>General</c:formatCode>
                <c:ptCount val="155"/>
                <c:pt idx="0">
                  <c:v>19.112173333855701</c:v>
                </c:pt>
                <c:pt idx="1">
                  <c:v>14.0990959117357</c:v>
                </c:pt>
                <c:pt idx="2">
                  <c:v>17.325336995207799</c:v>
                </c:pt>
                <c:pt idx="3">
                  <c:v>17.8353383797423</c:v>
                </c:pt>
                <c:pt idx="4">
                  <c:v>14.9035199911027</c:v>
                </c:pt>
                <c:pt idx="5">
                  <c:v>3.41617901569788</c:v>
                </c:pt>
                <c:pt idx="6">
                  <c:v>5.6691763119451704</c:v>
                </c:pt>
                <c:pt idx="7">
                  <c:v>3.56528080244862</c:v>
                </c:pt>
                <c:pt idx="8">
                  <c:v>3.4791914270356101</c:v>
                </c:pt>
                <c:pt idx="9">
                  <c:v>5.8572970755035101</c:v>
                </c:pt>
                <c:pt idx="10">
                  <c:v>4.0600762330988296</c:v>
                </c:pt>
                <c:pt idx="11">
                  <c:v>8.2009384750970593</c:v>
                </c:pt>
                <c:pt idx="12">
                  <c:v>7.7304787906412997</c:v>
                </c:pt>
                <c:pt idx="13">
                  <c:v>10.706789298935201</c:v>
                </c:pt>
                <c:pt idx="14">
                  <c:v>14.691438235097401</c:v>
                </c:pt>
                <c:pt idx="15">
                  <c:v>18.525086153743199</c:v>
                </c:pt>
                <c:pt idx="16">
                  <c:v>21.348684369721902</c:v>
                </c:pt>
                <c:pt idx="17">
                  <c:v>20.499204962603802</c:v>
                </c:pt>
                <c:pt idx="18">
                  <c:v>19.0016289872726</c:v>
                </c:pt>
                <c:pt idx="19">
                  <c:v>18.2545384873305</c:v>
                </c:pt>
                <c:pt idx="20">
                  <c:v>18.451904380647399</c:v>
                </c:pt>
                <c:pt idx="21">
                  <c:v>13.8180056296433</c:v>
                </c:pt>
                <c:pt idx="22">
                  <c:v>12.8221015417137</c:v>
                </c:pt>
                <c:pt idx="23">
                  <c:v>7.14260555628936</c:v>
                </c:pt>
                <c:pt idx="24">
                  <c:v>6.8124122168037804</c:v>
                </c:pt>
                <c:pt idx="25">
                  <c:v>7.2521847044831702</c:v>
                </c:pt>
                <c:pt idx="26">
                  <c:v>4.02492512881176</c:v>
                </c:pt>
                <c:pt idx="27">
                  <c:v>0.68554744996511796</c:v>
                </c:pt>
                <c:pt idx="28">
                  <c:v>-3.5645917748779601</c:v>
                </c:pt>
                <c:pt idx="29">
                  <c:v>-3.9249146757679201</c:v>
                </c:pt>
                <c:pt idx="30">
                  <c:v>-5.1257783717255503</c:v>
                </c:pt>
                <c:pt idx="31">
                  <c:v>-0.76676928062216998</c:v>
                </c:pt>
                <c:pt idx="32">
                  <c:v>1.7851538925769399</c:v>
                </c:pt>
                <c:pt idx="33">
                  <c:v>3.7955849263140902</c:v>
                </c:pt>
                <c:pt idx="34">
                  <c:v>0.47609433047972599</c:v>
                </c:pt>
                <c:pt idx="35">
                  <c:v>0.55680431307605405</c:v>
                </c:pt>
                <c:pt idx="36">
                  <c:v>6.0847122625329299E-2</c:v>
                </c:pt>
                <c:pt idx="37">
                  <c:v>2.7312393028469599</c:v>
                </c:pt>
                <c:pt idx="38">
                  <c:v>-1.26010042363719</c:v>
                </c:pt>
                <c:pt idx="39">
                  <c:v>-3.68636278071267</c:v>
                </c:pt>
                <c:pt idx="40">
                  <c:v>-0.55333614550507904</c:v>
                </c:pt>
                <c:pt idx="41">
                  <c:v>2.8885488157967401</c:v>
                </c:pt>
                <c:pt idx="42">
                  <c:v>4.0322304425263598</c:v>
                </c:pt>
                <c:pt idx="43">
                  <c:v>-6.2860478311088694E-2</c:v>
                </c:pt>
                <c:pt idx="44">
                  <c:v>-4.0484293659357897</c:v>
                </c:pt>
                <c:pt idx="45">
                  <c:v>-5.4929946058269499</c:v>
                </c:pt>
                <c:pt idx="46">
                  <c:v>-2.4519831684879398</c:v>
                </c:pt>
                <c:pt idx="47">
                  <c:v>0.41886656750085299</c:v>
                </c:pt>
                <c:pt idx="48">
                  <c:v>2.1691664115906599</c:v>
                </c:pt>
                <c:pt idx="49">
                  <c:v>-2.2569770352293399</c:v>
                </c:pt>
                <c:pt idx="50">
                  <c:v>1.36499117986983</c:v>
                </c:pt>
                <c:pt idx="51">
                  <c:v>3.9052201286630801</c:v>
                </c:pt>
                <c:pt idx="52">
                  <c:v>3.6366585158940099</c:v>
                </c:pt>
                <c:pt idx="53">
                  <c:v>2.8853245217563201</c:v>
                </c:pt>
                <c:pt idx="54">
                  <c:v>2.3696838500983701</c:v>
                </c:pt>
                <c:pt idx="55">
                  <c:v>0.35371048837371499</c:v>
                </c:pt>
                <c:pt idx="56">
                  <c:v>-0.467568847968025</c:v>
                </c:pt>
                <c:pt idx="57">
                  <c:v>-2.0222852277705701</c:v>
                </c:pt>
                <c:pt idx="58">
                  <c:v>-5.6452343872312696</c:v>
                </c:pt>
                <c:pt idx="59">
                  <c:v>-11.067703564437799</c:v>
                </c:pt>
                <c:pt idx="60">
                  <c:v>-20.138212031637</c:v>
                </c:pt>
                <c:pt idx="61">
                  <c:v>-18.767230169050698</c:v>
                </c:pt>
                <c:pt idx="62">
                  <c:v>-17.684358759966599</c:v>
                </c:pt>
                <c:pt idx="63">
                  <c:v>-18.524877533378199</c:v>
                </c:pt>
                <c:pt idx="64">
                  <c:v>-16.1468302215374</c:v>
                </c:pt>
                <c:pt idx="65">
                  <c:v>-15.0968708202183</c:v>
                </c:pt>
                <c:pt idx="66">
                  <c:v>-14.923375036181801</c:v>
                </c:pt>
                <c:pt idx="67">
                  <c:v>-15.1079165971371</c:v>
                </c:pt>
                <c:pt idx="68">
                  <c:v>-18.361822772236199</c:v>
                </c:pt>
                <c:pt idx="69">
                  <c:v>-17.482841968944701</c:v>
                </c:pt>
                <c:pt idx="70">
                  <c:v>-14.803332518252001</c:v>
                </c:pt>
                <c:pt idx="71">
                  <c:v>-12.9923673902698</c:v>
                </c:pt>
                <c:pt idx="72">
                  <c:v>-7.34821884097114</c:v>
                </c:pt>
                <c:pt idx="73">
                  <c:v>-13.111944084602101</c:v>
                </c:pt>
                <c:pt idx="74">
                  <c:v>-11.4324178521265</c:v>
                </c:pt>
                <c:pt idx="75">
                  <c:v>-8.2838434597228598</c:v>
                </c:pt>
                <c:pt idx="76">
                  <c:v>-9.7510204667588596</c:v>
                </c:pt>
                <c:pt idx="77">
                  <c:v>-9.0163431832653291</c:v>
                </c:pt>
                <c:pt idx="78">
                  <c:v>-10.6685001157719</c:v>
                </c:pt>
                <c:pt idx="79">
                  <c:v>-9.4961621256214794</c:v>
                </c:pt>
                <c:pt idx="80">
                  <c:v>-2.5364265942021702</c:v>
                </c:pt>
                <c:pt idx="81">
                  <c:v>0.18556764272861201</c:v>
                </c:pt>
                <c:pt idx="82">
                  <c:v>0.64475127361440798</c:v>
                </c:pt>
                <c:pt idx="83">
                  <c:v>4.9278700767317201</c:v>
                </c:pt>
                <c:pt idx="84">
                  <c:v>10.8694361216833</c:v>
                </c:pt>
                <c:pt idx="85">
                  <c:v>15.7209993140628</c:v>
                </c:pt>
                <c:pt idx="86">
                  <c:v>11.136231438699699</c:v>
                </c:pt>
                <c:pt idx="87">
                  <c:v>8.6983766529379292</c:v>
                </c:pt>
                <c:pt idx="88">
                  <c:v>5.2243950030753696</c:v>
                </c:pt>
                <c:pt idx="89">
                  <c:v>2.5448550796012301</c:v>
                </c:pt>
                <c:pt idx="90">
                  <c:v>3.67529595971352</c:v>
                </c:pt>
                <c:pt idx="91">
                  <c:v>6.71603839552475</c:v>
                </c:pt>
                <c:pt idx="92">
                  <c:v>10.6531837310071</c:v>
                </c:pt>
                <c:pt idx="93">
                  <c:v>6.3011853310813901</c:v>
                </c:pt>
                <c:pt idx="94">
                  <c:v>8.4915364715947295</c:v>
                </c:pt>
                <c:pt idx="95">
                  <c:v>7.0476610546681204</c:v>
                </c:pt>
                <c:pt idx="96">
                  <c:v>5.6011374647585699</c:v>
                </c:pt>
                <c:pt idx="97">
                  <c:v>7.9595165896743802</c:v>
                </c:pt>
                <c:pt idx="98">
                  <c:v>7.1086467056407097</c:v>
                </c:pt>
                <c:pt idx="99">
                  <c:v>7.5455521940932302</c:v>
                </c:pt>
                <c:pt idx="100">
                  <c:v>11.1781868389359</c:v>
                </c:pt>
                <c:pt idx="101">
                  <c:v>11.963621289331099</c:v>
                </c:pt>
                <c:pt idx="102">
                  <c:v>12.124860965131599</c:v>
                </c:pt>
                <c:pt idx="103">
                  <c:v>10.416976917349199</c:v>
                </c:pt>
                <c:pt idx="104">
                  <c:v>5.0398875532970102</c:v>
                </c:pt>
                <c:pt idx="105">
                  <c:v>8.7045428362966</c:v>
                </c:pt>
                <c:pt idx="106">
                  <c:v>2.9195435748919301</c:v>
                </c:pt>
                <c:pt idx="107">
                  <c:v>-0.44059670184573002</c:v>
                </c:pt>
                <c:pt idx="108">
                  <c:v>-5.2252019624479003</c:v>
                </c:pt>
                <c:pt idx="109">
                  <c:v>-5.3008199436430496</c:v>
                </c:pt>
                <c:pt idx="110">
                  <c:v>-0.253082862740583</c:v>
                </c:pt>
                <c:pt idx="111">
                  <c:v>1.5989517473931101</c:v>
                </c:pt>
                <c:pt idx="112">
                  <c:v>-0.43148772616845599</c:v>
                </c:pt>
                <c:pt idx="113">
                  <c:v>-3.0735123468775098</c:v>
                </c:pt>
                <c:pt idx="114">
                  <c:v>-1.7783197881305901</c:v>
                </c:pt>
                <c:pt idx="115">
                  <c:v>-4.1657113314001801</c:v>
                </c:pt>
                <c:pt idx="116">
                  <c:v>-4.6195019781242603</c:v>
                </c:pt>
                <c:pt idx="117">
                  <c:v>-4.3459829905237903</c:v>
                </c:pt>
                <c:pt idx="118">
                  <c:v>-0.83551104361349005</c:v>
                </c:pt>
                <c:pt idx="119">
                  <c:v>3.3640121712057902</c:v>
                </c:pt>
                <c:pt idx="120">
                  <c:v>5.9662352826700404</c:v>
                </c:pt>
                <c:pt idx="121">
                  <c:v>2.59704167245649</c:v>
                </c:pt>
                <c:pt idx="122">
                  <c:v>-5.7603431064443296</c:v>
                </c:pt>
                <c:pt idx="123">
                  <c:v>-17.527665292796598</c:v>
                </c:pt>
                <c:pt idx="124">
                  <c:v>-18.271121631463899</c:v>
                </c:pt>
                <c:pt idx="125">
                  <c:v>-12.218516206572099</c:v>
                </c:pt>
                <c:pt idx="126">
                  <c:v>-10.7917535325457</c:v>
                </c:pt>
                <c:pt idx="127">
                  <c:v>-8.8586989665476708</c:v>
                </c:pt>
                <c:pt idx="128">
                  <c:v>-7.6233331143664298</c:v>
                </c:pt>
                <c:pt idx="129">
                  <c:v>-9.3181608346413096</c:v>
                </c:pt>
                <c:pt idx="130">
                  <c:v>-9.6930117046473594</c:v>
                </c:pt>
                <c:pt idx="131">
                  <c:v>-7.3421419016679899</c:v>
                </c:pt>
                <c:pt idx="132">
                  <c:v>-3.89113097615735</c:v>
                </c:pt>
                <c:pt idx="133">
                  <c:v>2.2534198272923001</c:v>
                </c:pt>
                <c:pt idx="134">
                  <c:v>13.346443563890301</c:v>
                </c:pt>
                <c:pt idx="135">
                  <c:v>24.870276506514902</c:v>
                </c:pt>
                <c:pt idx="136">
                  <c:v>28.0335520379633</c:v>
                </c:pt>
                <c:pt idx="137">
                  <c:v>24.511109813889998</c:v>
                </c:pt>
                <c:pt idx="138">
                  <c:v>23.832547414777999</c:v>
                </c:pt>
                <c:pt idx="139">
                  <c:v>25.052371516071801</c:v>
                </c:pt>
                <c:pt idx="140">
                  <c:v>24.874666666666698</c:v>
                </c:pt>
                <c:pt idx="141">
                  <c:v>29.819024104665701</c:v>
                </c:pt>
                <c:pt idx="142">
                  <c:v>33.050687770868699</c:v>
                </c:pt>
                <c:pt idx="143">
                  <c:v>29.415317531635299</c:v>
                </c:pt>
                <c:pt idx="144">
                  <c:v>27.039383168997901</c:v>
                </c:pt>
                <c:pt idx="145">
                  <c:v>25.680539315989499</c:v>
                </c:pt>
                <c:pt idx="146">
                  <c:v>32.165000194698102</c:v>
                </c:pt>
                <c:pt idx="147">
                  <c:v>30.151856165763199</c:v>
                </c:pt>
                <c:pt idx="148">
                  <c:v>34.351427303653303</c:v>
                </c:pt>
                <c:pt idx="149">
                  <c:v>41.539477890250403</c:v>
                </c:pt>
                <c:pt idx="150">
                  <c:v>32.924717023070102</c:v>
                </c:pt>
                <c:pt idx="151">
                  <c:v>23.908247516031601</c:v>
                </c:pt>
                <c:pt idx="152">
                  <c:v>19.873335855227001</c:v>
                </c:pt>
                <c:pt idx="153">
                  <c:v>17.6475432335987</c:v>
                </c:pt>
                <c:pt idx="154">
                  <c:v>13.020895133910299</c:v>
                </c:pt>
              </c:numCache>
            </c:numRef>
          </c:val>
          <c:smooth val="0"/>
          <c:extLst>
            <c:ext xmlns:c16="http://schemas.microsoft.com/office/drawing/2014/chart" uri="{C3380CC4-5D6E-409C-BE32-E72D297353CC}">
              <c16:uniqueId val="{00000001-B661-4080-8726-5EC9C0163527}"/>
            </c:ext>
          </c:extLst>
        </c:ser>
        <c:ser>
          <c:idx val="4"/>
          <c:order val="1"/>
          <c:tx>
            <c:strRef>
              <c:f>Sheet1!$E$17</c:f>
              <c:strCache>
                <c:ptCount val="1"/>
                <c:pt idx="0">
                  <c:v>Food</c:v>
                </c:pt>
              </c:strCache>
            </c:strRef>
          </c:tx>
          <c:spPr>
            <a:ln w="38100">
              <a:solidFill>
                <a:schemeClr val="tx1"/>
              </a:solidFill>
            </a:ln>
          </c:spPr>
          <c:marker>
            <c:symbol val="none"/>
          </c:marker>
          <c:cat>
            <c:strRef>
              <c:f>Sheet1!$A$138:$A$292</c:f>
              <c:strCache>
                <c:ptCount val="145"/>
                <c:pt idx="0">
                  <c:v>'10</c:v>
                </c:pt>
                <c:pt idx="24">
                  <c:v>'12</c:v>
                </c:pt>
                <c:pt idx="48">
                  <c:v>'14</c:v>
                </c:pt>
                <c:pt idx="72">
                  <c:v>'16</c:v>
                </c:pt>
                <c:pt idx="96">
                  <c:v>'18</c:v>
                </c:pt>
                <c:pt idx="120">
                  <c:v>'20</c:v>
                </c:pt>
                <c:pt idx="144">
                  <c:v>'22</c:v>
                </c:pt>
              </c:strCache>
            </c:strRef>
          </c:cat>
          <c:val>
            <c:numRef>
              <c:f>Sheet1!$E$138:$E$292</c:f>
              <c:numCache>
                <c:formatCode>General</c:formatCode>
                <c:ptCount val="155"/>
                <c:pt idx="0">
                  <c:v>-0.213383913223886</c:v>
                </c:pt>
                <c:pt idx="1">
                  <c:v>-7.3040016799197402E-2</c:v>
                </c:pt>
                <c:pt idx="2">
                  <c:v>0.29220511976295599</c:v>
                </c:pt>
                <c:pt idx="3">
                  <c:v>0.53074569999815902</c:v>
                </c:pt>
                <c:pt idx="4">
                  <c:v>0.73284935313893096</c:v>
                </c:pt>
                <c:pt idx="5">
                  <c:v>0.70383141059735499</c:v>
                </c:pt>
                <c:pt idx="6">
                  <c:v>0.88092777586406001</c:v>
                </c:pt>
                <c:pt idx="7">
                  <c:v>0.983291846163725</c:v>
                </c:pt>
                <c:pt idx="8">
                  <c:v>1.3479491326080699</c:v>
                </c:pt>
                <c:pt idx="9">
                  <c:v>1.3906673826538301</c:v>
                </c:pt>
                <c:pt idx="10">
                  <c:v>1.4950356561417999</c:v>
                </c:pt>
                <c:pt idx="11">
                  <c:v>1.47246737900806</c:v>
                </c:pt>
                <c:pt idx="12">
                  <c:v>1.77286331132487</c:v>
                </c:pt>
                <c:pt idx="13">
                  <c:v>2.2092481429706998</c:v>
                </c:pt>
                <c:pt idx="14">
                  <c:v>2.7430113851386801</c:v>
                </c:pt>
                <c:pt idx="15">
                  <c:v>3.02872942773458</c:v>
                </c:pt>
                <c:pt idx="16">
                  <c:v>3.36624918620902</c:v>
                </c:pt>
                <c:pt idx="17">
                  <c:v>3.6316117781511399</c:v>
                </c:pt>
                <c:pt idx="18">
                  <c:v>4.0201599868878297</c:v>
                </c:pt>
                <c:pt idx="19">
                  <c:v>4.4106076523906301</c:v>
                </c:pt>
                <c:pt idx="20">
                  <c:v>4.5163600757939699</c:v>
                </c:pt>
                <c:pt idx="21">
                  <c:v>4.4655992684836896</c:v>
                </c:pt>
                <c:pt idx="22">
                  <c:v>4.3652712197546499</c:v>
                </c:pt>
                <c:pt idx="23">
                  <c:v>4.4395096499304998</c:v>
                </c:pt>
                <c:pt idx="24">
                  <c:v>4.2184658899589103</c:v>
                </c:pt>
                <c:pt idx="25">
                  <c:v>3.7406026799681902</c:v>
                </c:pt>
                <c:pt idx="26">
                  <c:v>3.1796819874232898</c:v>
                </c:pt>
                <c:pt idx="27">
                  <c:v>2.9861172517463999</c:v>
                </c:pt>
                <c:pt idx="28">
                  <c:v>2.6787641216499098</c:v>
                </c:pt>
                <c:pt idx="29">
                  <c:v>2.6453957109528399</c:v>
                </c:pt>
                <c:pt idx="30">
                  <c:v>2.31055748381648</c:v>
                </c:pt>
                <c:pt idx="31">
                  <c:v>1.9736297625633199</c:v>
                </c:pt>
                <c:pt idx="32">
                  <c:v>1.6156244985058099</c:v>
                </c:pt>
                <c:pt idx="33">
                  <c:v>1.69775019932747</c:v>
                </c:pt>
                <c:pt idx="34">
                  <c:v>1.78546688833472</c:v>
                </c:pt>
                <c:pt idx="35">
                  <c:v>1.7844177845387901</c:v>
                </c:pt>
                <c:pt idx="36">
                  <c:v>1.6064205125554201</c:v>
                </c:pt>
                <c:pt idx="37">
                  <c:v>1.6372041722855699</c:v>
                </c:pt>
                <c:pt idx="38">
                  <c:v>1.5604166845876599</c:v>
                </c:pt>
                <c:pt idx="39">
                  <c:v>1.5626744056256301</c:v>
                </c:pt>
                <c:pt idx="40">
                  <c:v>1.3983794240907299</c:v>
                </c:pt>
                <c:pt idx="41">
                  <c:v>1.4073896517481099</c:v>
                </c:pt>
                <c:pt idx="42">
                  <c:v>1.4464047366439701</c:v>
                </c:pt>
                <c:pt idx="43">
                  <c:v>1.40917866967383</c:v>
                </c:pt>
                <c:pt idx="44">
                  <c:v>1.35646176041249</c:v>
                </c:pt>
                <c:pt idx="45">
                  <c:v>1.2778341159126501</c:v>
                </c:pt>
                <c:pt idx="46">
                  <c:v>1.1888558060399801</c:v>
                </c:pt>
                <c:pt idx="47">
                  <c:v>1.1090306172273601</c:v>
                </c:pt>
                <c:pt idx="48">
                  <c:v>1.08411769693886</c:v>
                </c:pt>
                <c:pt idx="49">
                  <c:v>1.4175317821308</c:v>
                </c:pt>
                <c:pt idx="50">
                  <c:v>1.7405666370219799</c:v>
                </c:pt>
                <c:pt idx="51">
                  <c:v>1.86875988062931</c:v>
                </c:pt>
                <c:pt idx="52">
                  <c:v>2.41976081595012</c:v>
                </c:pt>
                <c:pt idx="53">
                  <c:v>2.2932565678395398</c:v>
                </c:pt>
                <c:pt idx="54">
                  <c:v>2.424799585043</c:v>
                </c:pt>
                <c:pt idx="55">
                  <c:v>2.5685847510814601</c:v>
                </c:pt>
                <c:pt idx="56">
                  <c:v>2.8147424451706402</c:v>
                </c:pt>
                <c:pt idx="57">
                  <c:v>2.8637780666658199</c:v>
                </c:pt>
                <c:pt idx="58">
                  <c:v>3.0311692133083898</c:v>
                </c:pt>
                <c:pt idx="59">
                  <c:v>3.23642670272495</c:v>
                </c:pt>
                <c:pt idx="60">
                  <c:v>3.0815755587898499</c:v>
                </c:pt>
                <c:pt idx="61">
                  <c:v>2.84601269817386</c:v>
                </c:pt>
                <c:pt idx="62">
                  <c:v>2.2664835164835102</c:v>
                </c:pt>
                <c:pt idx="63">
                  <c:v>1.9170522210004499</c:v>
                </c:pt>
                <c:pt idx="64">
                  <c:v>1.56088010672968</c:v>
                </c:pt>
                <c:pt idx="65">
                  <c:v>1.71903691019002</c:v>
                </c:pt>
                <c:pt idx="66">
                  <c:v>1.5851253484187899</c:v>
                </c:pt>
                <c:pt idx="67">
                  <c:v>1.5564362128087601</c:v>
                </c:pt>
                <c:pt idx="68">
                  <c:v>1.5711781378508101</c:v>
                </c:pt>
                <c:pt idx="69">
                  <c:v>1.5492842535787399</c:v>
                </c:pt>
                <c:pt idx="70">
                  <c:v>1.2113126565649099</c:v>
                </c:pt>
                <c:pt idx="71">
                  <c:v>0.78140253823624195</c:v>
                </c:pt>
                <c:pt idx="72">
                  <c:v>0.89638840513663898</c:v>
                </c:pt>
                <c:pt idx="73">
                  <c:v>0.88922846831616098</c:v>
                </c:pt>
                <c:pt idx="74">
                  <c:v>0.819748865417114</c:v>
                </c:pt>
                <c:pt idx="75">
                  <c:v>0.93276062129756798</c:v>
                </c:pt>
                <c:pt idx="76">
                  <c:v>0.68690368707449201</c:v>
                </c:pt>
                <c:pt idx="77">
                  <c:v>0.36874622227811599</c:v>
                </c:pt>
                <c:pt idx="78">
                  <c:v>0.27276448630706401</c:v>
                </c:pt>
                <c:pt idx="79">
                  <c:v>7.44050627792925E-2</c:v>
                </c:pt>
                <c:pt idx="80">
                  <c:v>-0.18388283115040599</c:v>
                </c:pt>
                <c:pt idx="81">
                  <c:v>-0.278708596468624</c:v>
                </c:pt>
                <c:pt idx="82">
                  <c:v>-0.221707145016625</c:v>
                </c:pt>
                <c:pt idx="83">
                  <c:v>-9.3235012774406406E-2</c:v>
                </c:pt>
                <c:pt idx="84">
                  <c:v>-2.7019724398813501E-2</c:v>
                </c:pt>
                <c:pt idx="85">
                  <c:v>0.10836112856704699</c:v>
                </c:pt>
                <c:pt idx="86">
                  <c:v>0.53330857209759097</c:v>
                </c:pt>
                <c:pt idx="87">
                  <c:v>0.59498358248690797</c:v>
                </c:pt>
                <c:pt idx="88">
                  <c:v>0.86276885792184699</c:v>
                </c:pt>
                <c:pt idx="89">
                  <c:v>0.84835502384610395</c:v>
                </c:pt>
                <c:pt idx="90">
                  <c:v>1.0230148015812</c:v>
                </c:pt>
                <c:pt idx="91">
                  <c:v>1.1035279761111101</c:v>
                </c:pt>
                <c:pt idx="92">
                  <c:v>1.23581978604441</c:v>
                </c:pt>
                <c:pt idx="93">
                  <c:v>1.3005056624501199</c:v>
                </c:pt>
                <c:pt idx="94">
                  <c:v>1.4022825977174</c:v>
                </c:pt>
                <c:pt idx="95">
                  <c:v>1.59980608411101</c:v>
                </c:pt>
                <c:pt idx="96">
                  <c:v>1.65348931020572</c:v>
                </c:pt>
                <c:pt idx="97">
                  <c:v>1.4148153215324699</c:v>
                </c:pt>
                <c:pt idx="98">
                  <c:v>1.2762027146413899</c:v>
                </c:pt>
                <c:pt idx="99">
                  <c:v>1.3717965683031099</c:v>
                </c:pt>
                <c:pt idx="100">
                  <c:v>1.22741889624405</c:v>
                </c:pt>
                <c:pt idx="101">
                  <c:v>1.4263442864070399</c:v>
                </c:pt>
                <c:pt idx="102">
                  <c:v>1.40315359470586</c:v>
                </c:pt>
                <c:pt idx="103">
                  <c:v>1.4188082011110701</c:v>
                </c:pt>
                <c:pt idx="104">
                  <c:v>1.3955233112651599</c:v>
                </c:pt>
                <c:pt idx="105">
                  <c:v>1.2391553967849001</c:v>
                </c:pt>
                <c:pt idx="106">
                  <c:v>1.43826993258855</c:v>
                </c:pt>
                <c:pt idx="107">
                  <c:v>1.5845560459660299</c:v>
                </c:pt>
                <c:pt idx="108">
                  <c:v>1.6456414509581601</c:v>
                </c:pt>
                <c:pt idx="109">
                  <c:v>1.96366291180776</c:v>
                </c:pt>
                <c:pt idx="110">
                  <c:v>2.0765430336481701</c:v>
                </c:pt>
                <c:pt idx="111">
                  <c:v>1.72427433327269</c:v>
                </c:pt>
                <c:pt idx="112">
                  <c:v>1.94836535114093</c:v>
                </c:pt>
                <c:pt idx="113">
                  <c:v>1.8523933332806399</c:v>
                </c:pt>
                <c:pt idx="114">
                  <c:v>1.7692271270971101</c:v>
                </c:pt>
                <c:pt idx="115">
                  <c:v>1.7094892812106</c:v>
                </c:pt>
                <c:pt idx="116">
                  <c:v>1.7734292596149199</c:v>
                </c:pt>
                <c:pt idx="117">
                  <c:v>2.0088687953875799</c:v>
                </c:pt>
                <c:pt idx="118">
                  <c:v>1.91629419573773</c:v>
                </c:pt>
                <c:pt idx="119">
                  <c:v>1.7105391917017401</c:v>
                </c:pt>
                <c:pt idx="120">
                  <c:v>1.76657062768888</c:v>
                </c:pt>
                <c:pt idx="121">
                  <c:v>1.75657060137444</c:v>
                </c:pt>
                <c:pt idx="122">
                  <c:v>1.89873171868626</c:v>
                </c:pt>
                <c:pt idx="123">
                  <c:v>3.3912607277153199</c:v>
                </c:pt>
                <c:pt idx="124">
                  <c:v>3.8773617486932399</c:v>
                </c:pt>
                <c:pt idx="125">
                  <c:v>4.3388189287958596</c:v>
                </c:pt>
                <c:pt idx="126">
                  <c:v>3.8960485096616102</c:v>
                </c:pt>
                <c:pt idx="127">
                  <c:v>3.9485001821013599</c:v>
                </c:pt>
                <c:pt idx="128">
                  <c:v>3.8044781314049398</c:v>
                </c:pt>
                <c:pt idx="129">
                  <c:v>3.8139175755236101</c:v>
                </c:pt>
                <c:pt idx="130">
                  <c:v>3.6664932462377302</c:v>
                </c:pt>
                <c:pt idx="131">
                  <c:v>3.8388269930150498</c:v>
                </c:pt>
                <c:pt idx="132">
                  <c:v>3.7119587526038602</c:v>
                </c:pt>
                <c:pt idx="133">
                  <c:v>3.52324354091138</c:v>
                </c:pt>
                <c:pt idx="134">
                  <c:v>3.36874768891788</c:v>
                </c:pt>
                <c:pt idx="135">
                  <c:v>2.3390075296560102</c:v>
                </c:pt>
                <c:pt idx="136">
                  <c:v>2.10875891412925</c:v>
                </c:pt>
                <c:pt idx="137">
                  <c:v>2.3428146495631199</c:v>
                </c:pt>
                <c:pt idx="138">
                  <c:v>3.3640946797672999</c:v>
                </c:pt>
                <c:pt idx="139">
                  <c:v>3.6427136408872598</c:v>
                </c:pt>
                <c:pt idx="140">
                  <c:v>4.4648844382851198</c:v>
                </c:pt>
                <c:pt idx="141">
                  <c:v>5.1159521613661303</c:v>
                </c:pt>
                <c:pt idx="142">
                  <c:v>5.8279027059580102</c:v>
                </c:pt>
                <c:pt idx="143">
                  <c:v>6.0032614335482801</c:v>
                </c:pt>
                <c:pt idx="144">
                  <c:v>6.6910304164647698</c:v>
                </c:pt>
                <c:pt idx="145">
                  <c:v>7.6171478177351704</c:v>
                </c:pt>
                <c:pt idx="146">
                  <c:v>8.4669567782858799</c:v>
                </c:pt>
                <c:pt idx="147">
                  <c:v>8.9981293710791093</c:v>
                </c:pt>
                <c:pt idx="148">
                  <c:v>9.7326387110463699</c:v>
                </c:pt>
                <c:pt idx="149">
                  <c:v>10.0104995077221</c:v>
                </c:pt>
                <c:pt idx="150">
                  <c:v>10.480808109981499</c:v>
                </c:pt>
                <c:pt idx="151">
                  <c:v>10.8993677669009</c:v>
                </c:pt>
                <c:pt idx="152">
                  <c:v>10.777674358892099</c:v>
                </c:pt>
                <c:pt idx="153">
                  <c:v>10.5681363895267</c:v>
                </c:pt>
                <c:pt idx="154">
                  <c:v>10.341932583006701</c:v>
                </c:pt>
              </c:numCache>
            </c:numRef>
          </c:val>
          <c:smooth val="0"/>
          <c:extLst>
            <c:ext xmlns:c16="http://schemas.microsoft.com/office/drawing/2014/chart" uri="{C3380CC4-5D6E-409C-BE32-E72D297353CC}">
              <c16:uniqueId val="{00000002-B661-4080-8726-5EC9C0163527}"/>
            </c:ext>
          </c:extLst>
        </c:ser>
        <c:ser>
          <c:idx val="5"/>
          <c:order val="2"/>
          <c:tx>
            <c:strRef>
              <c:f>Sheet1!$C$17</c:f>
              <c:strCache>
                <c:ptCount val="1"/>
                <c:pt idx="0">
                  <c:v>Core Goods</c:v>
                </c:pt>
              </c:strCache>
            </c:strRef>
          </c:tx>
          <c:spPr>
            <a:ln w="38100">
              <a:solidFill>
                <a:srgbClr val="F58025"/>
              </a:solidFill>
              <a:prstDash val="solid"/>
            </a:ln>
          </c:spPr>
          <c:marker>
            <c:symbol val="none"/>
          </c:marker>
          <c:cat>
            <c:strRef>
              <c:f>Sheet1!$A$138:$A$292</c:f>
              <c:strCache>
                <c:ptCount val="145"/>
                <c:pt idx="0">
                  <c:v>'10</c:v>
                </c:pt>
                <c:pt idx="24">
                  <c:v>'12</c:v>
                </c:pt>
                <c:pt idx="48">
                  <c:v>'14</c:v>
                </c:pt>
                <c:pt idx="72">
                  <c:v>'16</c:v>
                </c:pt>
                <c:pt idx="96">
                  <c:v>'18</c:v>
                </c:pt>
                <c:pt idx="120">
                  <c:v>'20</c:v>
                </c:pt>
                <c:pt idx="144">
                  <c:v>'22</c:v>
                </c:pt>
              </c:strCache>
            </c:strRef>
          </c:cat>
          <c:val>
            <c:numRef>
              <c:f>Sheet1!$C$138:$C$292</c:f>
              <c:numCache>
                <c:formatCode>General</c:formatCode>
                <c:ptCount val="155"/>
                <c:pt idx="0">
                  <c:v>3.0511916594563999</c:v>
                </c:pt>
                <c:pt idx="1">
                  <c:v>2.6237426267346802</c:v>
                </c:pt>
                <c:pt idx="2">
                  <c:v>2.0794903084825598</c:v>
                </c:pt>
                <c:pt idx="3">
                  <c:v>1.2799966111507499</c:v>
                </c:pt>
                <c:pt idx="4">
                  <c:v>1.04425939375137</c:v>
                </c:pt>
                <c:pt idx="5">
                  <c:v>0.84351674018419098</c:v>
                </c:pt>
                <c:pt idx="6">
                  <c:v>0.779030851871654</c:v>
                </c:pt>
                <c:pt idx="7">
                  <c:v>1.0534252173790599</c:v>
                </c:pt>
                <c:pt idx="8">
                  <c:v>0.68262977332200803</c:v>
                </c:pt>
                <c:pt idx="9">
                  <c:v>0.107452605725711</c:v>
                </c:pt>
                <c:pt idx="10">
                  <c:v>-0.121773015099857</c:v>
                </c:pt>
                <c:pt idx="11">
                  <c:v>-0.27084838046557103</c:v>
                </c:pt>
                <c:pt idx="12">
                  <c:v>-0.14086070749546001</c:v>
                </c:pt>
                <c:pt idx="13">
                  <c:v>8.0524799555714593E-2</c:v>
                </c:pt>
                <c:pt idx="14">
                  <c:v>0.29121692533309301</c:v>
                </c:pt>
                <c:pt idx="15">
                  <c:v>0.73054777141103899</c:v>
                </c:pt>
                <c:pt idx="16">
                  <c:v>1.2211801484955001</c:v>
                </c:pt>
                <c:pt idx="17">
                  <c:v>1.5445577709254801</c:v>
                </c:pt>
                <c:pt idx="18">
                  <c:v>1.73020036836524</c:v>
                </c:pt>
                <c:pt idx="19">
                  <c:v>1.97262451800044</c:v>
                </c:pt>
                <c:pt idx="20">
                  <c:v>1.9225141105149599</c:v>
                </c:pt>
                <c:pt idx="21">
                  <c:v>2.0972587176681299</c:v>
                </c:pt>
                <c:pt idx="22">
                  <c:v>2.2579858571080398</c:v>
                </c:pt>
                <c:pt idx="23">
                  <c:v>2.2631996768847298</c:v>
                </c:pt>
                <c:pt idx="24">
                  <c:v>2.2013605631258302</c:v>
                </c:pt>
                <c:pt idx="25">
                  <c:v>2.0267598892981198</c:v>
                </c:pt>
                <c:pt idx="26">
                  <c:v>2.0228970602503198</c:v>
                </c:pt>
                <c:pt idx="27">
                  <c:v>1.9273089645818</c:v>
                </c:pt>
                <c:pt idx="28">
                  <c:v>1.6297378907165601</c:v>
                </c:pt>
                <c:pt idx="29">
                  <c:v>1.3451867322542601</c:v>
                </c:pt>
                <c:pt idx="30">
                  <c:v>1.1473363691227401</c:v>
                </c:pt>
                <c:pt idx="31">
                  <c:v>0.68516568427674496</c:v>
                </c:pt>
                <c:pt idx="32">
                  <c:v>0.70418202079729497</c:v>
                </c:pt>
                <c:pt idx="33">
                  <c:v>0.62328477219044698</c:v>
                </c:pt>
                <c:pt idx="34">
                  <c:v>0.48509293072436199</c:v>
                </c:pt>
                <c:pt idx="35">
                  <c:v>0.37112194590471798</c:v>
                </c:pt>
                <c:pt idx="36">
                  <c:v>0.36103046661999399</c:v>
                </c:pt>
                <c:pt idx="37">
                  <c:v>0.28893285200519703</c:v>
                </c:pt>
                <c:pt idx="38">
                  <c:v>6.7926937785678402E-3</c:v>
                </c:pt>
                <c:pt idx="39">
                  <c:v>-8.4868318317299393E-2</c:v>
                </c:pt>
                <c:pt idx="40">
                  <c:v>-0.21096473971971</c:v>
                </c:pt>
                <c:pt idx="41">
                  <c:v>-0.23455400843309701</c:v>
                </c:pt>
                <c:pt idx="42">
                  <c:v>-0.16136796642461901</c:v>
                </c:pt>
                <c:pt idx="43">
                  <c:v>-8.1497378501049801E-3</c:v>
                </c:pt>
                <c:pt idx="44">
                  <c:v>-4.9559060142978499E-2</c:v>
                </c:pt>
                <c:pt idx="45">
                  <c:v>-0.12754842430206001</c:v>
                </c:pt>
                <c:pt idx="46">
                  <c:v>-0.130858103710141</c:v>
                </c:pt>
                <c:pt idx="47">
                  <c:v>1.76394363521792E-2</c:v>
                </c:pt>
                <c:pt idx="48">
                  <c:v>-0.35973172549286198</c:v>
                </c:pt>
                <c:pt idx="49">
                  <c:v>-0.448080912159876</c:v>
                </c:pt>
                <c:pt idx="50">
                  <c:v>-0.32263103914362801</c:v>
                </c:pt>
                <c:pt idx="51">
                  <c:v>-0.25550074068033701</c:v>
                </c:pt>
                <c:pt idx="52">
                  <c:v>-0.20325341418151499</c:v>
                </c:pt>
                <c:pt idx="53">
                  <c:v>-0.18550228310502101</c:v>
                </c:pt>
                <c:pt idx="54">
                  <c:v>-0.29948862826059103</c:v>
                </c:pt>
                <c:pt idx="55">
                  <c:v>-0.36744729406650301</c:v>
                </c:pt>
                <c:pt idx="56">
                  <c:v>-0.24588048306685201</c:v>
                </c:pt>
                <c:pt idx="57">
                  <c:v>-0.18749108398377101</c:v>
                </c:pt>
                <c:pt idx="58">
                  <c:v>-0.47387895040563699</c:v>
                </c:pt>
                <c:pt idx="59">
                  <c:v>-0.750900470075899</c:v>
                </c:pt>
                <c:pt idx="60">
                  <c:v>-0.84308432883008999</c:v>
                </c:pt>
                <c:pt idx="61">
                  <c:v>-0.539981070020501</c:v>
                </c:pt>
                <c:pt idx="62">
                  <c:v>-0.26984300043612103</c:v>
                </c:pt>
                <c:pt idx="63">
                  <c:v>-0.201654108702465</c:v>
                </c:pt>
                <c:pt idx="64">
                  <c:v>-0.208435507601756</c:v>
                </c:pt>
                <c:pt idx="65">
                  <c:v>-0.37850165083904702</c:v>
                </c:pt>
                <c:pt idx="66">
                  <c:v>-0.40869150602819099</c:v>
                </c:pt>
                <c:pt idx="67">
                  <c:v>-0.44106318724392901</c:v>
                </c:pt>
                <c:pt idx="68">
                  <c:v>-0.49161128663253201</c:v>
                </c:pt>
                <c:pt idx="69">
                  <c:v>-0.70985700771111204</c:v>
                </c:pt>
                <c:pt idx="70">
                  <c:v>-0.59619228224315801</c:v>
                </c:pt>
                <c:pt idx="71">
                  <c:v>-0.47294895978568002</c:v>
                </c:pt>
                <c:pt idx="72">
                  <c:v>-0.31747337817730198</c:v>
                </c:pt>
                <c:pt idx="73">
                  <c:v>-0.26700624383830801</c:v>
                </c:pt>
                <c:pt idx="74">
                  <c:v>-0.51791522042142801</c:v>
                </c:pt>
                <c:pt idx="75">
                  <c:v>-0.47989623865110098</c:v>
                </c:pt>
                <c:pt idx="76">
                  <c:v>-0.469618162209406</c:v>
                </c:pt>
                <c:pt idx="77">
                  <c:v>-0.60612686980230401</c:v>
                </c:pt>
                <c:pt idx="78">
                  <c:v>-0.70788591751590502</c:v>
                </c:pt>
                <c:pt idx="79">
                  <c:v>-0.51217441319055801</c:v>
                </c:pt>
                <c:pt idx="80">
                  <c:v>-0.39824280494313902</c:v>
                </c:pt>
                <c:pt idx="81">
                  <c:v>-0.32353586312788801</c:v>
                </c:pt>
                <c:pt idx="82">
                  <c:v>-0.577808582035788</c:v>
                </c:pt>
                <c:pt idx="83">
                  <c:v>-0.61665659506674497</c:v>
                </c:pt>
                <c:pt idx="84">
                  <c:v>-0.303351309707245</c:v>
                </c:pt>
                <c:pt idx="85">
                  <c:v>-0.47022804343945801</c:v>
                </c:pt>
                <c:pt idx="86">
                  <c:v>-0.414154040577486</c:v>
                </c:pt>
                <c:pt idx="87">
                  <c:v>-0.59333136699432099</c:v>
                </c:pt>
                <c:pt idx="88">
                  <c:v>-0.834624933133987</c:v>
                </c:pt>
                <c:pt idx="89">
                  <c:v>-0.70263729615267501</c:v>
                </c:pt>
                <c:pt idx="90">
                  <c:v>-0.67435853280524205</c:v>
                </c:pt>
                <c:pt idx="91">
                  <c:v>-0.90849025437727005</c:v>
                </c:pt>
                <c:pt idx="92">
                  <c:v>-1.33965375103049</c:v>
                </c:pt>
                <c:pt idx="93">
                  <c:v>-1.02877262474557</c:v>
                </c:pt>
                <c:pt idx="94">
                  <c:v>-0.79168420979975895</c:v>
                </c:pt>
                <c:pt idx="95">
                  <c:v>-0.67990547655570899</c:v>
                </c:pt>
                <c:pt idx="96">
                  <c:v>-0.64718666988648998</c:v>
                </c:pt>
                <c:pt idx="97">
                  <c:v>-0.60625288815012701</c:v>
                </c:pt>
                <c:pt idx="98">
                  <c:v>-0.51794889478947703</c:v>
                </c:pt>
                <c:pt idx="99">
                  <c:v>-0.349153337657504</c:v>
                </c:pt>
                <c:pt idx="100">
                  <c:v>-0.107886055727302</c:v>
                </c:pt>
                <c:pt idx="101">
                  <c:v>-0.17378660943018201</c:v>
                </c:pt>
                <c:pt idx="102">
                  <c:v>-7.3511054398178705E-2</c:v>
                </c:pt>
                <c:pt idx="103">
                  <c:v>-0.22920486747791699</c:v>
                </c:pt>
                <c:pt idx="104">
                  <c:v>5.5706427129020901E-2</c:v>
                </c:pt>
                <c:pt idx="105">
                  <c:v>1.3896609227348499E-3</c:v>
                </c:pt>
                <c:pt idx="106">
                  <c:v>0.15514770339655201</c:v>
                </c:pt>
                <c:pt idx="107">
                  <c:v>0.13774679634346301</c:v>
                </c:pt>
                <c:pt idx="108">
                  <c:v>0.27500572928602601</c:v>
                </c:pt>
                <c:pt idx="109">
                  <c:v>8.4657553257927495E-2</c:v>
                </c:pt>
                <c:pt idx="110">
                  <c:v>-2.4957710546025198E-2</c:v>
                </c:pt>
                <c:pt idx="111">
                  <c:v>-0.14679813871038</c:v>
                </c:pt>
                <c:pt idx="112">
                  <c:v>-0.158542242161164</c:v>
                </c:pt>
                <c:pt idx="113">
                  <c:v>0.17270198850041199</c:v>
                </c:pt>
                <c:pt idx="114">
                  <c:v>0.39905614546462698</c:v>
                </c:pt>
                <c:pt idx="115">
                  <c:v>0.82216003230164403</c:v>
                </c:pt>
                <c:pt idx="116">
                  <c:v>0.665321177534972</c:v>
                </c:pt>
                <c:pt idx="117">
                  <c:v>0.35366379010854898</c:v>
                </c:pt>
                <c:pt idx="118">
                  <c:v>0.14101433066819899</c:v>
                </c:pt>
                <c:pt idx="119">
                  <c:v>1.18104765874705E-2</c:v>
                </c:pt>
                <c:pt idx="120">
                  <c:v>-0.31441967408393201</c:v>
                </c:pt>
                <c:pt idx="121">
                  <c:v>-9.7065838371546108E-3</c:v>
                </c:pt>
                <c:pt idx="122">
                  <c:v>-0.17405414401420199</c:v>
                </c:pt>
                <c:pt idx="123">
                  <c:v>-0.80718981442956494</c:v>
                </c:pt>
                <c:pt idx="124">
                  <c:v>-0.99159570632123595</c:v>
                </c:pt>
                <c:pt idx="125">
                  <c:v>-1.0738914891849201</c:v>
                </c:pt>
                <c:pt idx="126">
                  <c:v>-0.56406179794697997</c:v>
                </c:pt>
                <c:pt idx="127">
                  <c:v>0.36664434117947797</c:v>
                </c:pt>
                <c:pt idx="128">
                  <c:v>1.09508731662127</c:v>
                </c:pt>
                <c:pt idx="129">
                  <c:v>1.2497317057972099</c:v>
                </c:pt>
                <c:pt idx="130">
                  <c:v>1.4185627081021199</c:v>
                </c:pt>
                <c:pt idx="131">
                  <c:v>1.59908861673972</c:v>
                </c:pt>
                <c:pt idx="132">
                  <c:v>1.6694572006197299</c:v>
                </c:pt>
                <c:pt idx="133">
                  <c:v>1.3431055762803701</c:v>
                </c:pt>
                <c:pt idx="134">
                  <c:v>1.6942559236438499</c:v>
                </c:pt>
                <c:pt idx="135">
                  <c:v>4.4015659955257496</c:v>
                </c:pt>
                <c:pt idx="136">
                  <c:v>6.4952164838705304</c:v>
                </c:pt>
                <c:pt idx="137">
                  <c:v>8.6165023061794308</c:v>
                </c:pt>
                <c:pt idx="138">
                  <c:v>8.3678023482957897</c:v>
                </c:pt>
                <c:pt idx="139">
                  <c:v>7.6218715172195601</c:v>
                </c:pt>
                <c:pt idx="140">
                  <c:v>7.3138206934281902</c:v>
                </c:pt>
                <c:pt idx="141">
                  <c:v>8.4726059246697201</c:v>
                </c:pt>
                <c:pt idx="142">
                  <c:v>9.4264902021134596</c:v>
                </c:pt>
                <c:pt idx="143">
                  <c:v>10.6885730108917</c:v>
                </c:pt>
                <c:pt idx="144">
                  <c:v>11.7266403356521</c:v>
                </c:pt>
                <c:pt idx="145">
                  <c:v>12.3594813725155</c:v>
                </c:pt>
                <c:pt idx="146">
                  <c:v>11.6984070603022</c:v>
                </c:pt>
                <c:pt idx="147">
                  <c:v>9.6982643167086202</c:v>
                </c:pt>
                <c:pt idx="148">
                  <c:v>8.4751670437207292</c:v>
                </c:pt>
                <c:pt idx="149">
                  <c:v>7.1184627677397998</c:v>
                </c:pt>
                <c:pt idx="150">
                  <c:v>6.8838766791116601</c:v>
                </c:pt>
                <c:pt idx="151">
                  <c:v>6.9957874415899104</c:v>
                </c:pt>
                <c:pt idx="152">
                  <c:v>6.6834475067707499</c:v>
                </c:pt>
                <c:pt idx="153">
                  <c:v>5.1397627122917999</c:v>
                </c:pt>
                <c:pt idx="154">
                  <c:v>3.6996755986423899</c:v>
                </c:pt>
              </c:numCache>
            </c:numRef>
          </c:val>
          <c:smooth val="0"/>
          <c:extLst>
            <c:ext xmlns:c16="http://schemas.microsoft.com/office/drawing/2014/chart" uri="{C3380CC4-5D6E-409C-BE32-E72D297353CC}">
              <c16:uniqueId val="{00000003-B661-4080-8726-5EC9C0163527}"/>
            </c:ext>
          </c:extLst>
        </c:ser>
        <c:ser>
          <c:idx val="0"/>
          <c:order val="3"/>
          <c:tx>
            <c:strRef>
              <c:f>Sheet1!$B$17</c:f>
              <c:strCache>
                <c:ptCount val="1"/>
                <c:pt idx="0">
                  <c:v>Core Services</c:v>
                </c:pt>
              </c:strCache>
            </c:strRef>
          </c:tx>
          <c:spPr>
            <a:ln w="38100">
              <a:solidFill>
                <a:srgbClr val="0069AA"/>
              </a:solidFill>
            </a:ln>
          </c:spPr>
          <c:marker>
            <c:symbol val="none"/>
          </c:marker>
          <c:cat>
            <c:strRef>
              <c:f>Sheet1!$A$138:$A$292</c:f>
              <c:strCache>
                <c:ptCount val="145"/>
                <c:pt idx="0">
                  <c:v>'10</c:v>
                </c:pt>
                <c:pt idx="24">
                  <c:v>'12</c:v>
                </c:pt>
                <c:pt idx="48">
                  <c:v>'14</c:v>
                </c:pt>
                <c:pt idx="72">
                  <c:v>'16</c:v>
                </c:pt>
                <c:pt idx="96">
                  <c:v>'18</c:v>
                </c:pt>
                <c:pt idx="120">
                  <c:v>'20</c:v>
                </c:pt>
                <c:pt idx="144">
                  <c:v>'22</c:v>
                </c:pt>
              </c:strCache>
            </c:strRef>
          </c:cat>
          <c:val>
            <c:numRef>
              <c:f>Sheet1!$B$138:$B$292</c:f>
              <c:numCache>
                <c:formatCode>General</c:formatCode>
                <c:ptCount val="155"/>
                <c:pt idx="0">
                  <c:v>0.92968874157151005</c:v>
                </c:pt>
                <c:pt idx="1">
                  <c:v>0.86490285429277103</c:v>
                </c:pt>
                <c:pt idx="2">
                  <c:v>0.80712717064004302</c:v>
                </c:pt>
                <c:pt idx="3">
                  <c:v>0.84402978041655496</c:v>
                </c:pt>
                <c:pt idx="4">
                  <c:v>0.89499278656910397</c:v>
                </c:pt>
                <c:pt idx="5">
                  <c:v>0.98533110438410199</c:v>
                </c:pt>
                <c:pt idx="6">
                  <c:v>1.0199858533869199</c:v>
                </c:pt>
                <c:pt idx="7">
                  <c:v>0.85885563492629202</c:v>
                </c:pt>
                <c:pt idx="8">
                  <c:v>0.85761427982149496</c:v>
                </c:pt>
                <c:pt idx="9">
                  <c:v>0.78665273830784699</c:v>
                </c:pt>
                <c:pt idx="10">
                  <c:v>0.97088469199777505</c:v>
                </c:pt>
                <c:pt idx="11">
                  <c:v>1.0140849286772899</c:v>
                </c:pt>
                <c:pt idx="12">
                  <c:v>1.4051188615088299</c:v>
                </c:pt>
                <c:pt idx="13">
                  <c:v>1.5156793772453301</c:v>
                </c:pt>
                <c:pt idx="14">
                  <c:v>1.57288145744199</c:v>
                </c:pt>
                <c:pt idx="15">
                  <c:v>1.54309680988658</c:v>
                </c:pt>
                <c:pt idx="16">
                  <c:v>1.5422638536809301</c:v>
                </c:pt>
                <c:pt idx="17">
                  <c:v>1.6035762621498599</c:v>
                </c:pt>
                <c:pt idx="18">
                  <c:v>1.7415334880204401</c:v>
                </c:pt>
                <c:pt idx="19">
                  <c:v>1.95877017667265</c:v>
                </c:pt>
                <c:pt idx="20">
                  <c:v>2.0073840799830398</c:v>
                </c:pt>
                <c:pt idx="21">
                  <c:v>2.1112110022215398</c:v>
                </c:pt>
                <c:pt idx="22">
                  <c:v>2.08663213050073</c:v>
                </c:pt>
                <c:pt idx="23">
                  <c:v>2.27564031324783</c:v>
                </c:pt>
                <c:pt idx="24">
                  <c:v>2.30953798149263</c:v>
                </c:pt>
                <c:pt idx="25">
                  <c:v>2.2218614039684299</c:v>
                </c:pt>
                <c:pt idx="26">
                  <c:v>2.32610418087007</c:v>
                </c:pt>
                <c:pt idx="27">
                  <c:v>2.4550695400563902</c:v>
                </c:pt>
                <c:pt idx="28">
                  <c:v>2.4769839402317899</c:v>
                </c:pt>
                <c:pt idx="29">
                  <c:v>2.50299067203885</c:v>
                </c:pt>
                <c:pt idx="30">
                  <c:v>2.4621579573533401</c:v>
                </c:pt>
                <c:pt idx="31">
                  <c:v>2.3978653194720398</c:v>
                </c:pt>
                <c:pt idx="32">
                  <c:v>2.4876437912784799</c:v>
                </c:pt>
                <c:pt idx="33">
                  <c:v>2.4921325014097602</c:v>
                </c:pt>
                <c:pt idx="34">
                  <c:v>2.4871411135650301</c:v>
                </c:pt>
                <c:pt idx="35">
                  <c:v>2.4477614102698801</c:v>
                </c:pt>
                <c:pt idx="36">
                  <c:v>2.4680740349939199</c:v>
                </c:pt>
                <c:pt idx="37">
                  <c:v>2.5937691780080199</c:v>
                </c:pt>
                <c:pt idx="38">
                  <c:v>2.5465755743390601</c:v>
                </c:pt>
                <c:pt idx="39">
                  <c:v>2.3412657063500899</c:v>
                </c:pt>
                <c:pt idx="40">
                  <c:v>2.30194352058151</c:v>
                </c:pt>
                <c:pt idx="41">
                  <c:v>2.2782680294270299</c:v>
                </c:pt>
                <c:pt idx="42">
                  <c:v>2.3579765702873301</c:v>
                </c:pt>
                <c:pt idx="43">
                  <c:v>2.40623696621642</c:v>
                </c:pt>
                <c:pt idx="44">
                  <c:v>2.37996166170544</c:v>
                </c:pt>
                <c:pt idx="45">
                  <c:v>2.3236249400990601</c:v>
                </c:pt>
                <c:pt idx="46">
                  <c:v>2.3927582821477098</c:v>
                </c:pt>
                <c:pt idx="47">
                  <c:v>2.34861957171193</c:v>
                </c:pt>
                <c:pt idx="48">
                  <c:v>2.29189883059908</c:v>
                </c:pt>
                <c:pt idx="49">
                  <c:v>2.2502155210330801</c:v>
                </c:pt>
                <c:pt idx="50">
                  <c:v>2.3277539351965499</c:v>
                </c:pt>
                <c:pt idx="51">
                  <c:v>2.54013839980058</c:v>
                </c:pt>
                <c:pt idx="52">
                  <c:v>2.68958430508843</c:v>
                </c:pt>
                <c:pt idx="53">
                  <c:v>2.6503417932859401</c:v>
                </c:pt>
                <c:pt idx="54">
                  <c:v>2.5895197573481599</c:v>
                </c:pt>
                <c:pt idx="55">
                  <c:v>2.4642236772942598</c:v>
                </c:pt>
                <c:pt idx="56">
                  <c:v>2.4246803277834501</c:v>
                </c:pt>
                <c:pt idx="57">
                  <c:v>2.5039807674294998</c:v>
                </c:pt>
                <c:pt idx="58">
                  <c:v>2.50368647323933</c:v>
                </c:pt>
                <c:pt idx="59">
                  <c:v>2.4404988082489898</c:v>
                </c:pt>
                <c:pt idx="60">
                  <c:v>2.4846326487694101</c:v>
                </c:pt>
                <c:pt idx="61">
                  <c:v>2.4474345297498301</c:v>
                </c:pt>
                <c:pt idx="62">
                  <c:v>2.4367977046052101</c:v>
                </c:pt>
                <c:pt idx="63">
                  <c:v>2.4943333949640798</c:v>
                </c:pt>
                <c:pt idx="64">
                  <c:v>2.4261797913977401</c:v>
                </c:pt>
                <c:pt idx="65">
                  <c:v>2.5201946322684199</c:v>
                </c:pt>
                <c:pt idx="66">
                  <c:v>2.5969651605879198</c:v>
                </c:pt>
                <c:pt idx="67">
                  <c:v>2.6172923390521201</c:v>
                </c:pt>
                <c:pt idx="68">
                  <c:v>2.69998948628638</c:v>
                </c:pt>
                <c:pt idx="69">
                  <c:v>2.7951224960149501</c:v>
                </c:pt>
                <c:pt idx="70">
                  <c:v>2.8609346665450901</c:v>
                </c:pt>
                <c:pt idx="71">
                  <c:v>2.9215491224224799</c:v>
                </c:pt>
                <c:pt idx="72">
                  <c:v>2.9643085410569601</c:v>
                </c:pt>
                <c:pt idx="73">
                  <c:v>3.06245843158595</c:v>
                </c:pt>
                <c:pt idx="74">
                  <c:v>3.0395421924105199</c:v>
                </c:pt>
                <c:pt idx="75">
                  <c:v>3.0412865336883401</c:v>
                </c:pt>
                <c:pt idx="76">
                  <c:v>3.1712847187489501</c:v>
                </c:pt>
                <c:pt idx="77">
                  <c:v>3.2235533589213299</c:v>
                </c:pt>
                <c:pt idx="78">
                  <c:v>3.1294664619486499</c:v>
                </c:pt>
                <c:pt idx="79">
                  <c:v>3.2345209796923902</c:v>
                </c:pt>
                <c:pt idx="80">
                  <c:v>3.148467376013</c:v>
                </c:pt>
                <c:pt idx="81">
                  <c:v>3.0427539524195302</c:v>
                </c:pt>
                <c:pt idx="82">
                  <c:v>3.0364512030571298</c:v>
                </c:pt>
                <c:pt idx="83">
                  <c:v>3.1066218027055998</c:v>
                </c:pt>
                <c:pt idx="84">
                  <c:v>3.09557569540189</c:v>
                </c:pt>
                <c:pt idx="85">
                  <c:v>3.1220361190147998</c:v>
                </c:pt>
                <c:pt idx="86">
                  <c:v>2.84842848688618</c:v>
                </c:pt>
                <c:pt idx="87">
                  <c:v>2.7080476315524802</c:v>
                </c:pt>
                <c:pt idx="88">
                  <c:v>2.57190042046274</c:v>
                </c:pt>
                <c:pt idx="89">
                  <c:v>2.4784600810687101</c:v>
                </c:pt>
                <c:pt idx="90">
                  <c:v>2.4409144988584801</c:v>
                </c:pt>
                <c:pt idx="91">
                  <c:v>2.4917902406485601</c:v>
                </c:pt>
                <c:pt idx="92">
                  <c:v>2.5522814296874001</c:v>
                </c:pt>
                <c:pt idx="93">
                  <c:v>2.6595948622915002</c:v>
                </c:pt>
                <c:pt idx="94">
                  <c:v>2.5486859881216399</c:v>
                </c:pt>
                <c:pt idx="95">
                  <c:v>2.5630678008649501</c:v>
                </c:pt>
                <c:pt idx="96">
                  <c:v>2.619811951565</c:v>
                </c:pt>
                <c:pt idx="97">
                  <c:v>2.5869316493783101</c:v>
                </c:pt>
                <c:pt idx="98">
                  <c:v>2.8824083617348299</c:v>
                </c:pt>
                <c:pt idx="99">
                  <c:v>2.9267307230969499</c:v>
                </c:pt>
                <c:pt idx="100">
                  <c:v>3.0326518137620901</c:v>
                </c:pt>
                <c:pt idx="101">
                  <c:v>3.04893002898952</c:v>
                </c:pt>
                <c:pt idx="102">
                  <c:v>3.1053327097347201</c:v>
                </c:pt>
                <c:pt idx="103">
                  <c:v>2.9593797130108999</c:v>
                </c:pt>
                <c:pt idx="104">
                  <c:v>2.9723401598401602</c:v>
                </c:pt>
                <c:pt idx="105">
                  <c:v>2.8639543858775398</c:v>
                </c:pt>
                <c:pt idx="106">
                  <c:v>2.8988929522413098</c:v>
                </c:pt>
                <c:pt idx="107">
                  <c:v>2.87761760031231</c:v>
                </c:pt>
                <c:pt idx="108">
                  <c:v>2.7669351252532102</c:v>
                </c:pt>
                <c:pt idx="109">
                  <c:v>2.7496818995449401</c:v>
                </c:pt>
                <c:pt idx="110">
                  <c:v>2.74388089055513</c:v>
                </c:pt>
                <c:pt idx="111">
                  <c:v>2.8343085661011398</c:v>
                </c:pt>
                <c:pt idx="112">
                  <c:v>2.7345231250993902</c:v>
                </c:pt>
                <c:pt idx="113">
                  <c:v>2.7899909380215702</c:v>
                </c:pt>
                <c:pt idx="114">
                  <c:v>2.7871307926959199</c:v>
                </c:pt>
                <c:pt idx="115">
                  <c:v>2.8797879970339002</c:v>
                </c:pt>
                <c:pt idx="116">
                  <c:v>2.91170594316654</c:v>
                </c:pt>
                <c:pt idx="117">
                  <c:v>2.97604279498709</c:v>
                </c:pt>
                <c:pt idx="118">
                  <c:v>3.03010172807894</c:v>
                </c:pt>
                <c:pt idx="119">
                  <c:v>2.9615575732935699</c:v>
                </c:pt>
                <c:pt idx="120">
                  <c:v>3.09750468772536</c:v>
                </c:pt>
                <c:pt idx="121">
                  <c:v>3.15284790769639</c:v>
                </c:pt>
                <c:pt idx="122">
                  <c:v>2.85962960304356</c:v>
                </c:pt>
                <c:pt idx="123">
                  <c:v>2.19672072480452</c:v>
                </c:pt>
                <c:pt idx="124">
                  <c:v>1.9884148047602599</c:v>
                </c:pt>
                <c:pt idx="125">
                  <c:v>1.94486578585698</c:v>
                </c:pt>
                <c:pt idx="126">
                  <c:v>2.2385517831702701</c:v>
                </c:pt>
                <c:pt idx="127">
                  <c:v>2.1466466584743298</c:v>
                </c:pt>
                <c:pt idx="128">
                  <c:v>1.9154796800659999</c:v>
                </c:pt>
                <c:pt idx="129">
                  <c:v>1.73384419201863</c:v>
                </c:pt>
                <c:pt idx="130">
                  <c:v>1.6980645463817099</c:v>
                </c:pt>
                <c:pt idx="131">
                  <c:v>1.5829699112869899</c:v>
                </c:pt>
                <c:pt idx="132">
                  <c:v>1.28828419199516</c:v>
                </c:pt>
                <c:pt idx="133">
                  <c:v>1.2664850896597</c:v>
                </c:pt>
                <c:pt idx="134">
                  <c:v>1.6455125688780401</c:v>
                </c:pt>
                <c:pt idx="135">
                  <c:v>2.4885900713193401</c:v>
                </c:pt>
                <c:pt idx="136">
                  <c:v>2.8973282821502102</c:v>
                </c:pt>
                <c:pt idx="137">
                  <c:v>3.04333520654323</c:v>
                </c:pt>
                <c:pt idx="138">
                  <c:v>2.7999316312607299</c:v>
                </c:pt>
                <c:pt idx="139">
                  <c:v>2.7177952254948701</c:v>
                </c:pt>
                <c:pt idx="140">
                  <c:v>2.9148973686720798</c:v>
                </c:pt>
                <c:pt idx="141">
                  <c:v>3.2682249171824602</c:v>
                </c:pt>
                <c:pt idx="142">
                  <c:v>3.4270300801715301</c:v>
                </c:pt>
                <c:pt idx="143">
                  <c:v>3.6962174021957899</c:v>
                </c:pt>
                <c:pt idx="144">
                  <c:v>4.0899307074288203</c:v>
                </c:pt>
                <c:pt idx="145">
                  <c:v>4.38572822779724</c:v>
                </c:pt>
                <c:pt idx="146">
                  <c:v>4.6512226659495699</c:v>
                </c:pt>
                <c:pt idx="147">
                  <c:v>4.9129870277780903</c:v>
                </c:pt>
                <c:pt idx="148">
                  <c:v>5.1569551244777401</c:v>
                </c:pt>
                <c:pt idx="149">
                  <c:v>5.4895433904789801</c:v>
                </c:pt>
                <c:pt idx="150">
                  <c:v>5.57330943604659</c:v>
                </c:pt>
                <c:pt idx="151">
                  <c:v>6.08345322120649</c:v>
                </c:pt>
                <c:pt idx="152">
                  <c:v>6.6659925680628804</c:v>
                </c:pt>
                <c:pt idx="153">
                  <c:v>6.7518926946322102</c:v>
                </c:pt>
                <c:pt idx="154">
                  <c:v>6.81670000947343</c:v>
                </c:pt>
              </c:numCache>
            </c:numRef>
          </c:val>
          <c:smooth val="0"/>
          <c:extLst>
            <c:ext xmlns:c16="http://schemas.microsoft.com/office/drawing/2014/chart" uri="{C3380CC4-5D6E-409C-BE32-E72D297353CC}">
              <c16:uniqueId val="{00000001-1F40-4AFE-98B7-80D528E591F8}"/>
            </c:ext>
          </c:extLst>
        </c:ser>
        <c:dLbls>
          <c:showLegendKey val="0"/>
          <c:showVal val="0"/>
          <c:showCatName val="0"/>
          <c:showSerName val="0"/>
          <c:showPercent val="0"/>
          <c:showBubbleSize val="0"/>
        </c:dLbls>
        <c:smooth val="0"/>
        <c:axId val="772892624"/>
        <c:axId val="772889880"/>
      </c:lineChart>
      <c:catAx>
        <c:axId val="772892624"/>
        <c:scaling>
          <c:orientation val="minMax"/>
        </c:scaling>
        <c:delete val="0"/>
        <c:axPos val="b"/>
        <c:numFmt formatCode="General" sourceLinked="1"/>
        <c:majorTickMark val="out"/>
        <c:minorTickMark val="none"/>
        <c:tickLblPos val="low"/>
        <c:spPr>
          <a:ln w="3151">
            <a:solidFill>
              <a:schemeClr val="tx1"/>
            </a:solidFill>
            <a:prstDash val="solid"/>
          </a:ln>
        </c:spPr>
        <c:txPr>
          <a:bodyPr rot="0" vert="horz"/>
          <a:lstStyle/>
          <a:p>
            <a:pPr>
              <a:defRPr sz="1400"/>
            </a:pPr>
            <a:endParaRPr lang="en-US"/>
          </a:p>
        </c:txPr>
        <c:crossAx val="772889880"/>
        <c:crossesAt val="0"/>
        <c:auto val="1"/>
        <c:lblAlgn val="ctr"/>
        <c:lblOffset val="100"/>
        <c:tickLblSkip val="4"/>
        <c:tickMarkSkip val="3"/>
        <c:noMultiLvlLbl val="0"/>
      </c:catAx>
      <c:valAx>
        <c:axId val="772889880"/>
        <c:scaling>
          <c:orientation val="minMax"/>
          <c:max val="50"/>
          <c:min val="-30"/>
        </c:scaling>
        <c:delete val="0"/>
        <c:axPos val="l"/>
        <c:majorGridlines/>
        <c:numFmt formatCode="#,##0" sourceLinked="0"/>
        <c:majorTickMark val="out"/>
        <c:minorTickMark val="none"/>
        <c:tickLblPos val="low"/>
        <c:spPr>
          <a:ln w="3151">
            <a:solidFill>
              <a:schemeClr val="tx1"/>
            </a:solidFill>
            <a:prstDash val="solid"/>
          </a:ln>
        </c:spPr>
        <c:txPr>
          <a:bodyPr rot="0" vert="horz"/>
          <a:lstStyle/>
          <a:p>
            <a:pPr>
              <a:defRPr sz="1400" baseline="0"/>
            </a:pPr>
            <a:endParaRPr lang="en-US"/>
          </a:p>
        </c:txPr>
        <c:crossAx val="772892624"/>
        <c:crosses val="autoZero"/>
        <c:crossBetween val="between"/>
        <c:majorUnit val="10"/>
      </c:valAx>
      <c:spPr>
        <a:noFill/>
        <a:ln w="12700">
          <a:solidFill>
            <a:schemeClr val="tx1"/>
          </a:solidFill>
        </a:ln>
      </c:spPr>
    </c:plotArea>
    <c:plotVisOnly val="1"/>
    <c:dispBlanksAs val="gap"/>
    <c:showDLblsOverMax val="0"/>
  </c:chart>
  <c:spPr>
    <a:noFill/>
    <a:ln>
      <a:noFill/>
    </a:ln>
  </c:spPr>
  <c:txPr>
    <a:bodyPr/>
    <a:lstStyle/>
    <a:p>
      <a:pPr>
        <a:defRPr sz="1787" b="1" i="0" u="none" strike="noStrike" baseline="0">
          <a:solidFill>
            <a:schemeClr val="tx1"/>
          </a:solidFill>
          <a:latin typeface="+mj-lt"/>
          <a:ea typeface="Verdana"/>
          <a:cs typeface="Verdana"/>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0.09785</cdr:x>
      <cdr:y>0.17466</cdr:y>
    </cdr:from>
    <cdr:to>
      <cdr:x>0.9823</cdr:x>
      <cdr:y>0.17466</cdr:y>
    </cdr:to>
    <cdr:sp macro="" textlink="">
      <cdr:nvSpPr>
        <cdr:cNvPr id="3" name="Straight Connector 2"/>
        <cdr:cNvSpPr/>
      </cdr:nvSpPr>
      <cdr:spPr bwMode="auto">
        <a:xfrm xmlns:a="http://schemas.openxmlformats.org/drawingml/2006/main" rot="10800000">
          <a:off x="838199" y="762000"/>
          <a:ext cx="7620001" cy="1"/>
        </a:xfrm>
        <a:prstGeom xmlns:a="http://schemas.openxmlformats.org/drawingml/2006/main" prst="line">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0.22851</cdr:x>
      <cdr:y>0.00903</cdr:y>
    </cdr:from>
    <cdr:to>
      <cdr:x>0.29965</cdr:x>
      <cdr:y>0.93249</cdr:y>
    </cdr:to>
    <cdr:sp macro="" textlink="">
      <cdr:nvSpPr>
        <cdr:cNvPr id="2" name="Rectangle 1"/>
        <cdr:cNvSpPr/>
      </cdr:nvSpPr>
      <cdr:spPr>
        <a:xfrm xmlns:a="http://schemas.openxmlformats.org/drawingml/2006/main">
          <a:off x="1910075" y="40001"/>
          <a:ext cx="594649" cy="4090706"/>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0.21941</cdr:x>
      <cdr:y>0.47076</cdr:y>
    </cdr:from>
    <cdr:to>
      <cdr:x>0.3614</cdr:x>
      <cdr:y>0.65392</cdr:y>
    </cdr:to>
    <cdr:sp macro="" textlink="">
      <cdr:nvSpPr>
        <cdr:cNvPr id="3" name="TextBox 1"/>
        <cdr:cNvSpPr txBox="1">
          <a:spLocks xmlns:a="http://schemas.openxmlformats.org/drawingml/2006/main" noChangeArrowheads="1"/>
        </cdr:cNvSpPr>
      </cdr:nvSpPr>
      <cdr:spPr bwMode="auto">
        <a:xfrm xmlns:a="http://schemas.openxmlformats.org/drawingml/2006/main">
          <a:off x="1833986" y="2085339"/>
          <a:ext cx="1186869" cy="8113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dirty="0">
              <a:latin typeface="+mj-lt"/>
              <a:ea typeface="Verdana" panose="020B0604030504040204" pitchFamily="34" charset="0"/>
              <a:cs typeface="Verdana" panose="020B0604030504040204" pitchFamily="34" charset="0"/>
            </a:rPr>
            <a:t>Great</a:t>
          </a:r>
        </a:p>
        <a:p xmlns:a="http://schemas.openxmlformats.org/drawingml/2006/main">
          <a:pPr algn="l" eaLnBrk="1" hangingPunct="1">
            <a:spcBef>
              <a:spcPct val="0"/>
            </a:spcBef>
          </a:pPr>
          <a:r>
            <a:rPr lang="en-US" sz="1600" dirty="0">
              <a:latin typeface="+mj-lt"/>
              <a:ea typeface="Verdana" panose="020B0604030504040204" pitchFamily="34" charset="0"/>
              <a:cs typeface="Verdana" panose="020B0604030504040204" pitchFamily="34" charset="0"/>
            </a:rPr>
            <a:t>Recession</a:t>
          </a:r>
          <a:endParaRPr lang="en-US" sz="1600" i="0" dirty="0">
            <a:latin typeface="+mj-lt"/>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0.34591</cdr:x>
      <cdr:y>0.21193</cdr:y>
    </cdr:from>
    <cdr:to>
      <cdr:x>0.68495</cdr:x>
      <cdr:y>0.39509</cdr:y>
    </cdr:to>
    <cdr:sp macro="" textlink="">
      <cdr:nvSpPr>
        <cdr:cNvPr id="4" name="TextBox 1">
          <a:extLst xmlns:a="http://schemas.openxmlformats.org/drawingml/2006/main">
            <a:ext uri="{FF2B5EF4-FFF2-40B4-BE49-F238E27FC236}">
              <a16:creationId xmlns:a16="http://schemas.microsoft.com/office/drawing/2014/main" id="{6DDAEAFC-45DC-49BA-A2F6-CDCA7297D4E6}"/>
            </a:ext>
          </a:extLst>
        </cdr:cNvPr>
        <cdr:cNvSpPr txBox="1">
          <a:spLocks xmlns:a="http://schemas.openxmlformats.org/drawingml/2006/main" noChangeArrowheads="1"/>
        </cdr:cNvSpPr>
      </cdr:nvSpPr>
      <cdr:spPr bwMode="auto">
        <a:xfrm xmlns:a="http://schemas.openxmlformats.org/drawingml/2006/main">
          <a:off x="2891396" y="938806"/>
          <a:ext cx="2833976" cy="8113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dirty="0">
              <a:solidFill>
                <a:srgbClr val="F58025"/>
              </a:solidFill>
              <a:latin typeface="+mj-lt"/>
              <a:ea typeface="Verdana" panose="020B0604030504040204" pitchFamily="34" charset="0"/>
              <a:cs typeface="Verdana" panose="020B0604030504040204" pitchFamily="34" charset="0"/>
            </a:rPr>
            <a:t>Financial obligations ratio, </a:t>
          </a:r>
        </a:p>
        <a:p xmlns:a="http://schemas.openxmlformats.org/drawingml/2006/main">
          <a:pPr algn="l" eaLnBrk="1" hangingPunct="1">
            <a:spcBef>
              <a:spcPct val="0"/>
            </a:spcBef>
          </a:pPr>
          <a:r>
            <a:rPr lang="en-US" sz="1600" dirty="0">
              <a:solidFill>
                <a:srgbClr val="F58025"/>
              </a:solidFill>
              <a:latin typeface="+mj-lt"/>
              <a:ea typeface="Verdana" panose="020B0604030504040204" pitchFamily="34" charset="0"/>
              <a:cs typeface="Verdana" panose="020B0604030504040204" pitchFamily="34" charset="0"/>
            </a:rPr>
            <a:t>% of after-tax income </a:t>
          </a:r>
          <a:r>
            <a:rPr lang="en-US" sz="1600" i="0" dirty="0">
              <a:solidFill>
                <a:srgbClr val="F58025"/>
              </a:solidFill>
              <a:latin typeface="+mj-lt"/>
              <a:ea typeface="Verdana" panose="020B0604030504040204" pitchFamily="34" charset="0"/>
              <a:cs typeface="Verdana" panose="020B0604030504040204" pitchFamily="34" charset="0"/>
            </a:rPr>
            <a:t>(R)</a:t>
          </a:r>
        </a:p>
      </cdr:txBody>
    </cdr:sp>
  </cdr:relSizeAnchor>
  <cdr:relSizeAnchor xmlns:cdr="http://schemas.openxmlformats.org/drawingml/2006/chartDrawing">
    <cdr:from>
      <cdr:x>0.49816</cdr:x>
      <cdr:y>0.74892</cdr:y>
    </cdr:from>
    <cdr:to>
      <cdr:x>0.75593</cdr:x>
      <cdr:y>0.8923</cdr:y>
    </cdr:to>
    <cdr:sp macro="" textlink="">
      <cdr:nvSpPr>
        <cdr:cNvPr id="5" name="TextBox 1">
          <a:extLst xmlns:a="http://schemas.openxmlformats.org/drawingml/2006/main">
            <a:ext uri="{FF2B5EF4-FFF2-40B4-BE49-F238E27FC236}">
              <a16:creationId xmlns:a16="http://schemas.microsoft.com/office/drawing/2014/main" id="{4F6C486D-02F7-46A6-98BB-3DE633ECD08C}"/>
            </a:ext>
          </a:extLst>
        </cdr:cNvPr>
        <cdr:cNvSpPr txBox="1">
          <a:spLocks xmlns:a="http://schemas.openxmlformats.org/drawingml/2006/main" noChangeArrowheads="1"/>
        </cdr:cNvSpPr>
      </cdr:nvSpPr>
      <cdr:spPr bwMode="auto">
        <a:xfrm xmlns:a="http://schemas.openxmlformats.org/drawingml/2006/main">
          <a:off x="4164013" y="3317526"/>
          <a:ext cx="2154677" cy="6351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Personal saving rate,</a:t>
          </a:r>
        </a:p>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 of after-tax income (L)</a:t>
          </a:r>
        </a:p>
      </cdr:txBody>
    </cdr:sp>
  </cdr:relSizeAnchor>
  <cdr:relSizeAnchor xmlns:cdr="http://schemas.openxmlformats.org/drawingml/2006/chartDrawing">
    <cdr:from>
      <cdr:x>0.80245</cdr:x>
      <cdr:y>0</cdr:y>
    </cdr:from>
    <cdr:to>
      <cdr:x>0.82204</cdr:x>
      <cdr:y>0.92346</cdr:y>
    </cdr:to>
    <cdr:sp macro="" textlink="">
      <cdr:nvSpPr>
        <cdr:cNvPr id="6" name="Rectangle 5">
          <a:extLst xmlns:a="http://schemas.openxmlformats.org/drawingml/2006/main">
            <a:ext uri="{FF2B5EF4-FFF2-40B4-BE49-F238E27FC236}">
              <a16:creationId xmlns:a16="http://schemas.microsoft.com/office/drawing/2014/main" id="{24E61E6D-9621-43A1-93D4-7CBBF1EB681E}"/>
            </a:ext>
          </a:extLst>
        </cdr:cNvPr>
        <cdr:cNvSpPr/>
      </cdr:nvSpPr>
      <cdr:spPr>
        <a:xfrm xmlns:a="http://schemas.openxmlformats.org/drawingml/2006/main">
          <a:off x="6707497" y="0"/>
          <a:ext cx="163749" cy="4090706"/>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11.xml><?xml version="1.0" encoding="utf-8"?>
<c:userShapes xmlns:c="http://schemas.openxmlformats.org/drawingml/2006/chart">
  <cdr:relSizeAnchor xmlns:cdr="http://schemas.openxmlformats.org/drawingml/2006/chartDrawing">
    <cdr:from>
      <cdr:x>0.5</cdr:x>
      <cdr:y>0.06638</cdr:y>
    </cdr:from>
    <cdr:to>
      <cdr:x>0.75385</cdr:x>
      <cdr:y>0.22809</cdr:y>
    </cdr:to>
    <cdr:sp macro="" textlink="">
      <cdr:nvSpPr>
        <cdr:cNvPr id="2" name="TextBox 1">
          <a:extLst xmlns:a="http://schemas.openxmlformats.org/drawingml/2006/main">
            <a:ext uri="{FF2B5EF4-FFF2-40B4-BE49-F238E27FC236}">
              <a16:creationId xmlns:a16="http://schemas.microsoft.com/office/drawing/2014/main" id="{5F4BAFFB-A2DB-4FA2-9276-19C33A0332C3}"/>
            </a:ext>
          </a:extLst>
        </cdr:cNvPr>
        <cdr:cNvSpPr txBox="1">
          <a:spLocks xmlns:a="http://schemas.openxmlformats.org/drawingml/2006/main" noChangeArrowheads="1"/>
        </cdr:cNvSpPr>
      </cdr:nvSpPr>
      <cdr:spPr bwMode="auto">
        <a:xfrm xmlns:a="http://schemas.openxmlformats.org/drawingml/2006/main">
          <a:off x="4244109" y="260708"/>
          <a:ext cx="2154734" cy="6351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1219170" rtl="0" eaLnBrk="1" latinLnBrk="0" hangingPunct="1">
            <a:defRPr sz="2417" kern="1200">
              <a:solidFill>
                <a:schemeClr val="tx1"/>
              </a:solidFill>
              <a:latin typeface="+mn-lt"/>
              <a:ea typeface="+mn-ea"/>
              <a:cs typeface="+mn-cs"/>
            </a:defRPr>
          </a:lvl1pPr>
          <a:lvl2pPr marL="609585" algn="l" defTabSz="1219170" rtl="0" eaLnBrk="1" latinLnBrk="0" hangingPunct="1">
            <a:defRPr sz="2417" kern="1200">
              <a:solidFill>
                <a:schemeClr val="tx1"/>
              </a:solidFill>
              <a:latin typeface="+mn-lt"/>
              <a:ea typeface="+mn-ea"/>
              <a:cs typeface="+mn-cs"/>
            </a:defRPr>
          </a:lvl2pPr>
          <a:lvl3pPr marL="1219170" algn="l" defTabSz="1219170" rtl="0" eaLnBrk="1" latinLnBrk="0" hangingPunct="1">
            <a:defRPr sz="2417" kern="1200">
              <a:solidFill>
                <a:schemeClr val="tx1"/>
              </a:solidFill>
              <a:latin typeface="+mn-lt"/>
              <a:ea typeface="+mn-ea"/>
              <a:cs typeface="+mn-cs"/>
            </a:defRPr>
          </a:lvl3pPr>
          <a:lvl4pPr marL="1828754" algn="l" defTabSz="1219170" rtl="0" eaLnBrk="1" latinLnBrk="0" hangingPunct="1">
            <a:defRPr sz="2417" kern="1200">
              <a:solidFill>
                <a:schemeClr val="tx1"/>
              </a:solidFill>
              <a:latin typeface="+mn-lt"/>
              <a:ea typeface="+mn-ea"/>
              <a:cs typeface="+mn-cs"/>
            </a:defRPr>
          </a:lvl4pPr>
          <a:lvl5pPr marL="2438339" algn="l" defTabSz="1219170" rtl="0" eaLnBrk="1" latinLnBrk="0" hangingPunct="1">
            <a:defRPr sz="2417" kern="1200">
              <a:solidFill>
                <a:schemeClr val="tx1"/>
              </a:solidFill>
              <a:latin typeface="+mn-lt"/>
              <a:ea typeface="+mn-ea"/>
              <a:cs typeface="+mn-cs"/>
            </a:defRPr>
          </a:lvl5pPr>
          <a:lvl6pPr marL="3047924" algn="l" defTabSz="1219170" rtl="0" eaLnBrk="1" latinLnBrk="0" hangingPunct="1">
            <a:defRPr sz="2417" kern="1200">
              <a:solidFill>
                <a:schemeClr val="tx1"/>
              </a:solidFill>
              <a:latin typeface="+mn-lt"/>
              <a:ea typeface="+mn-ea"/>
              <a:cs typeface="+mn-cs"/>
            </a:defRPr>
          </a:lvl6pPr>
          <a:lvl7pPr marL="3657509" algn="l" defTabSz="1219170" rtl="0" eaLnBrk="1" latinLnBrk="0" hangingPunct="1">
            <a:defRPr sz="2417" kern="1200">
              <a:solidFill>
                <a:schemeClr val="tx1"/>
              </a:solidFill>
              <a:latin typeface="+mn-lt"/>
              <a:ea typeface="+mn-ea"/>
              <a:cs typeface="+mn-cs"/>
            </a:defRPr>
          </a:lvl7pPr>
          <a:lvl8pPr marL="4267093" algn="l" defTabSz="1219170" rtl="0" eaLnBrk="1" latinLnBrk="0" hangingPunct="1">
            <a:defRPr sz="2417" kern="1200">
              <a:solidFill>
                <a:schemeClr val="tx1"/>
              </a:solidFill>
              <a:latin typeface="+mn-lt"/>
              <a:ea typeface="+mn-ea"/>
              <a:cs typeface="+mn-cs"/>
            </a:defRPr>
          </a:lvl8pPr>
          <a:lvl9pPr marL="4876678" algn="l" defTabSz="1219170" rtl="0" eaLnBrk="1" latinLnBrk="0" hangingPunct="1">
            <a:defRPr sz="2417"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Vermont</a:t>
          </a:r>
        </a:p>
      </cdr:txBody>
    </cdr:sp>
  </cdr:relSizeAnchor>
</c:userShapes>
</file>

<file path=ppt/drawings/drawing12.xml><?xml version="1.0" encoding="utf-8"?>
<c:userShapes xmlns:c="http://schemas.openxmlformats.org/drawingml/2006/chart">
  <cdr:relSizeAnchor xmlns:cdr="http://schemas.openxmlformats.org/drawingml/2006/chartDrawing">
    <cdr:from>
      <cdr:x>0.62019</cdr:x>
      <cdr:y>0.79869</cdr:y>
    </cdr:from>
    <cdr:to>
      <cdr:x>0.80882</cdr:x>
      <cdr:y>0.87629</cdr:y>
    </cdr:to>
    <cdr:sp macro="" textlink="">
      <cdr:nvSpPr>
        <cdr:cNvPr id="3" name="TextBox 1">
          <a:extLst xmlns:a="http://schemas.openxmlformats.org/drawingml/2006/main">
            <a:ext uri="{FF2B5EF4-FFF2-40B4-BE49-F238E27FC236}">
              <a16:creationId xmlns:a16="http://schemas.microsoft.com/office/drawing/2014/main" id="{C17AD2D5-FB52-4F85-A61F-CAC7832AD6C0}"/>
            </a:ext>
          </a:extLst>
        </cdr:cNvPr>
        <cdr:cNvSpPr txBox="1">
          <a:spLocks xmlns:a="http://schemas.openxmlformats.org/drawingml/2006/main" noChangeArrowheads="1"/>
        </cdr:cNvSpPr>
      </cdr:nvSpPr>
      <cdr:spPr bwMode="auto">
        <a:xfrm xmlns:a="http://schemas.openxmlformats.org/drawingml/2006/main">
          <a:off x="5261414" y="3137057"/>
          <a:ext cx="1600262" cy="3047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C&amp;I loans</a:t>
          </a:r>
        </a:p>
      </cdr:txBody>
    </cdr:sp>
  </cdr:relSizeAnchor>
</c:userShapes>
</file>

<file path=ppt/drawings/drawing13.xml><?xml version="1.0" encoding="utf-8"?>
<c:userShapes xmlns:c="http://schemas.openxmlformats.org/drawingml/2006/chart">
  <cdr:relSizeAnchor xmlns:cdr="http://schemas.openxmlformats.org/drawingml/2006/chartDrawing">
    <cdr:from>
      <cdr:x>0.4314</cdr:x>
      <cdr:y>0.45886</cdr:y>
    </cdr:from>
    <cdr:to>
      <cdr:x>0.72301</cdr:x>
      <cdr:y>0.55178</cdr:y>
    </cdr:to>
    <cdr:sp macro="" textlink="">
      <cdr:nvSpPr>
        <cdr:cNvPr id="3" name="TextBox 1"/>
        <cdr:cNvSpPr txBox="1">
          <a:spLocks xmlns:a="http://schemas.openxmlformats.org/drawingml/2006/main" noChangeArrowheads="1"/>
        </cdr:cNvSpPr>
      </cdr:nvSpPr>
      <cdr:spPr bwMode="auto">
        <a:xfrm xmlns:a="http://schemas.openxmlformats.org/drawingml/2006/main">
          <a:off x="3545184" y="1977213"/>
          <a:ext cx="2396400" cy="4003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Industrial production</a:t>
          </a:r>
        </a:p>
      </cdr:txBody>
    </cdr:sp>
  </cdr:relSizeAnchor>
  <cdr:relSizeAnchor xmlns:cdr="http://schemas.openxmlformats.org/drawingml/2006/chartDrawing">
    <cdr:from>
      <cdr:x>0.34705</cdr:x>
      <cdr:y>0.07921</cdr:y>
    </cdr:from>
    <cdr:to>
      <cdr:x>0.82997</cdr:x>
      <cdr:y>0.17214</cdr:y>
    </cdr:to>
    <cdr:sp macro="" textlink="">
      <cdr:nvSpPr>
        <cdr:cNvPr id="4" name="TextBox 1"/>
        <cdr:cNvSpPr txBox="1">
          <a:spLocks xmlns:a="http://schemas.openxmlformats.org/drawingml/2006/main" noChangeArrowheads="1"/>
        </cdr:cNvSpPr>
      </cdr:nvSpPr>
      <cdr:spPr bwMode="auto">
        <a:xfrm xmlns:a="http://schemas.openxmlformats.org/drawingml/2006/main">
          <a:off x="2851985" y="341307"/>
          <a:ext cx="3968552" cy="4004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i="0" dirty="0">
              <a:solidFill>
                <a:srgbClr val="EE3423"/>
              </a:solidFill>
              <a:latin typeface="+mj-lt"/>
              <a:ea typeface="Verdana" panose="020B0604030504040204" pitchFamily="34" charset="0"/>
              <a:cs typeface="Verdana" panose="020B0604030504040204" pitchFamily="34" charset="0"/>
            </a:rPr>
            <a:t>Housin</a:t>
          </a:r>
          <a:r>
            <a:rPr lang="en-US" sz="1600" dirty="0">
              <a:solidFill>
                <a:srgbClr val="EE3423"/>
              </a:solidFill>
              <a:latin typeface="+mj-lt"/>
              <a:ea typeface="Verdana" panose="020B0604030504040204" pitchFamily="34" charset="0"/>
              <a:cs typeface="Verdana" panose="020B0604030504040204" pitchFamily="34" charset="0"/>
            </a:rPr>
            <a:t>g starts</a:t>
          </a:r>
          <a:endParaRPr lang="en-US" sz="1600" i="0" dirty="0">
            <a:solidFill>
              <a:srgbClr val="EE3423"/>
            </a:solidFill>
            <a:latin typeface="+mj-lt"/>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0.19003</cdr:x>
      <cdr:y>0.236</cdr:y>
    </cdr:from>
    <cdr:to>
      <cdr:x>0.40083</cdr:x>
      <cdr:y>0.32894</cdr:y>
    </cdr:to>
    <cdr:sp macro="" textlink="">
      <cdr:nvSpPr>
        <cdr:cNvPr id="5" name="TextBox 1"/>
        <cdr:cNvSpPr txBox="1">
          <a:spLocks xmlns:a="http://schemas.openxmlformats.org/drawingml/2006/main" noChangeArrowheads="1"/>
        </cdr:cNvSpPr>
      </cdr:nvSpPr>
      <cdr:spPr bwMode="auto">
        <a:xfrm xmlns:a="http://schemas.openxmlformats.org/drawingml/2006/main">
          <a:off x="1561623" y="1016927"/>
          <a:ext cx="1732318" cy="4004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i="0" dirty="0">
              <a:solidFill>
                <a:srgbClr val="6DB33F"/>
              </a:solidFill>
              <a:latin typeface="+mj-lt"/>
              <a:ea typeface="Verdana" panose="020B0604030504040204" pitchFamily="34" charset="0"/>
              <a:cs typeface="Verdana" panose="020B0604030504040204" pitchFamily="34" charset="0"/>
            </a:rPr>
            <a:t>Employment</a:t>
          </a:r>
        </a:p>
      </cdr:txBody>
    </cdr:sp>
  </cdr:relSizeAnchor>
  <cdr:relSizeAnchor xmlns:cdr="http://schemas.openxmlformats.org/drawingml/2006/chartDrawing">
    <cdr:from>
      <cdr:x>0.78186</cdr:x>
      <cdr:y>0.18212</cdr:y>
    </cdr:from>
    <cdr:to>
      <cdr:x>0.9037</cdr:x>
      <cdr:y>0.266</cdr:y>
    </cdr:to>
    <cdr:sp macro="" textlink="">
      <cdr:nvSpPr>
        <cdr:cNvPr id="6" name="TextBox 1">
          <a:extLst xmlns:a="http://schemas.openxmlformats.org/drawingml/2006/main">
            <a:ext uri="{FF2B5EF4-FFF2-40B4-BE49-F238E27FC236}">
              <a16:creationId xmlns:a16="http://schemas.microsoft.com/office/drawing/2014/main" id="{287E23F5-E89B-41E1-8C5E-D14003211268}"/>
            </a:ext>
          </a:extLst>
        </cdr:cNvPr>
        <cdr:cNvSpPr txBox="1">
          <a:spLocks xmlns:a="http://schemas.openxmlformats.org/drawingml/2006/main" noChangeArrowheads="1"/>
        </cdr:cNvSpPr>
      </cdr:nvSpPr>
      <cdr:spPr bwMode="auto">
        <a:xfrm xmlns:a="http://schemas.openxmlformats.org/drawingml/2006/main">
          <a:off x="6425195" y="784775"/>
          <a:ext cx="1001260" cy="3614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Real GDP</a:t>
          </a:r>
        </a:p>
      </cdr:txBody>
    </cdr:sp>
  </cdr:relSizeAnchor>
  <cdr:relSizeAnchor xmlns:cdr="http://schemas.openxmlformats.org/drawingml/2006/chartDrawing">
    <cdr:from>
      <cdr:x>0.67609</cdr:x>
      <cdr:y>0.04766</cdr:y>
    </cdr:from>
    <cdr:to>
      <cdr:x>0.99856</cdr:x>
      <cdr:y>0.15945</cdr:y>
    </cdr:to>
    <cdr:sp macro="" textlink="">
      <cdr:nvSpPr>
        <cdr:cNvPr id="7" name="TextBox 1">
          <a:extLst xmlns:a="http://schemas.openxmlformats.org/drawingml/2006/main">
            <a:ext uri="{FF2B5EF4-FFF2-40B4-BE49-F238E27FC236}">
              <a16:creationId xmlns:a16="http://schemas.microsoft.com/office/drawing/2014/main" id="{A100C326-AC7F-4B8A-A3DC-49B590A65C9F}"/>
            </a:ext>
          </a:extLst>
        </cdr:cNvPr>
        <cdr:cNvSpPr txBox="1">
          <a:spLocks xmlns:a="http://schemas.openxmlformats.org/drawingml/2006/main" noChangeArrowheads="1"/>
        </cdr:cNvSpPr>
      </cdr:nvSpPr>
      <cdr:spPr bwMode="auto">
        <a:xfrm xmlns:a="http://schemas.openxmlformats.org/drawingml/2006/main">
          <a:off x="5556014" y="205355"/>
          <a:ext cx="2649982" cy="4817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latin typeface="+mj-lt"/>
              <a:ea typeface="Verdana" panose="020B0604030504040204" pitchFamily="34" charset="0"/>
              <a:cs typeface="Verdana" panose="020B0604030504040204" pitchFamily="34" charset="0"/>
            </a:rPr>
            <a:t>Real fixed</a:t>
          </a:r>
        </a:p>
        <a:p xmlns:a="http://schemas.openxmlformats.org/drawingml/2006/main">
          <a:pPr algn="l" eaLnBrk="1" hangingPunct="1">
            <a:spcBef>
              <a:spcPct val="0"/>
            </a:spcBef>
          </a:pPr>
          <a:r>
            <a:rPr lang="en-US" sz="1600" dirty="0">
              <a:latin typeface="+mj-lt"/>
              <a:ea typeface="Verdana" panose="020B0604030504040204" pitchFamily="34" charset="0"/>
              <a:cs typeface="Verdana" panose="020B0604030504040204" pitchFamily="34" charset="0"/>
            </a:rPr>
            <a:t>b</a:t>
          </a:r>
          <a:r>
            <a:rPr lang="en-US" sz="1600" i="0" dirty="0">
              <a:latin typeface="+mj-lt"/>
              <a:ea typeface="Verdana" panose="020B0604030504040204" pitchFamily="34" charset="0"/>
              <a:cs typeface="Verdana" panose="020B0604030504040204" pitchFamily="34" charset="0"/>
            </a:rPr>
            <a:t>usiness</a:t>
          </a:r>
          <a:r>
            <a:rPr lang="en-US" sz="1600" dirty="0">
              <a:latin typeface="+mj-lt"/>
              <a:ea typeface="Verdana" panose="020B0604030504040204" pitchFamily="34" charset="0"/>
              <a:cs typeface="Verdana" panose="020B0604030504040204" pitchFamily="34" charset="0"/>
            </a:rPr>
            <a:t> </a:t>
          </a:r>
          <a:r>
            <a:rPr lang="en-US" sz="1600" i="0" dirty="0">
              <a:latin typeface="+mj-lt"/>
              <a:ea typeface="Verdana" panose="020B0604030504040204" pitchFamily="34" charset="0"/>
              <a:cs typeface="Verdana" panose="020B0604030504040204" pitchFamily="34" charset="0"/>
            </a:rPr>
            <a:t>investment</a:t>
          </a:r>
        </a:p>
      </cdr:txBody>
    </cdr:sp>
  </cdr:relSizeAnchor>
</c:userShapes>
</file>

<file path=ppt/drawings/drawing14.xml><?xml version="1.0" encoding="utf-8"?>
<c:userShapes xmlns:c="http://schemas.openxmlformats.org/drawingml/2006/chart">
  <cdr:relSizeAnchor xmlns:cdr="http://schemas.openxmlformats.org/drawingml/2006/chartDrawing">
    <cdr:from>
      <cdr:x>0.17225</cdr:x>
      <cdr:y>0</cdr:y>
    </cdr:from>
    <cdr:to>
      <cdr:x>0.51129</cdr:x>
      <cdr:y>0.18315</cdr:y>
    </cdr:to>
    <cdr:sp macro="" textlink="">
      <cdr:nvSpPr>
        <cdr:cNvPr id="2" name="TextBox 1">
          <a:extLst xmlns:a="http://schemas.openxmlformats.org/drawingml/2006/main">
            <a:ext uri="{FF2B5EF4-FFF2-40B4-BE49-F238E27FC236}">
              <a16:creationId xmlns:a16="http://schemas.microsoft.com/office/drawing/2014/main" id="{90C1C00E-814B-4ED6-92B2-FFB434988FBF}"/>
            </a:ext>
          </a:extLst>
        </cdr:cNvPr>
        <cdr:cNvSpPr txBox="1">
          <a:spLocks xmlns:a="http://schemas.openxmlformats.org/drawingml/2006/main" noChangeArrowheads="1"/>
        </cdr:cNvSpPr>
      </cdr:nvSpPr>
      <cdr:spPr bwMode="auto">
        <a:xfrm xmlns:a="http://schemas.openxmlformats.org/drawingml/2006/main">
          <a:off x="1439820" y="0"/>
          <a:ext cx="2833976" cy="811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dirty="0">
              <a:solidFill>
                <a:srgbClr val="F58025"/>
              </a:solidFill>
              <a:latin typeface="+mj-lt"/>
              <a:ea typeface="Verdana" panose="020B0604030504040204" pitchFamily="34" charset="0"/>
              <a:cs typeface="Verdana" panose="020B0604030504040204" pitchFamily="34" charset="0"/>
            </a:rPr>
            <a:t>Interest payments as % of</a:t>
          </a:r>
        </a:p>
        <a:p xmlns:a="http://schemas.openxmlformats.org/drawingml/2006/main">
          <a:pPr algn="l" eaLnBrk="1" hangingPunct="1">
            <a:spcBef>
              <a:spcPct val="0"/>
            </a:spcBef>
          </a:pPr>
          <a:r>
            <a:rPr lang="en-US" sz="1600" dirty="0">
              <a:solidFill>
                <a:srgbClr val="F58025"/>
              </a:solidFill>
              <a:latin typeface="+mj-lt"/>
              <a:ea typeface="Verdana" panose="020B0604030504040204" pitchFamily="34" charset="0"/>
              <a:cs typeface="Verdana" panose="020B0604030504040204" pitchFamily="34" charset="0"/>
            </a:rPr>
            <a:t>cash flow, non-financial</a:t>
          </a:r>
        </a:p>
        <a:p xmlns:a="http://schemas.openxmlformats.org/drawingml/2006/main">
          <a:pPr algn="l" eaLnBrk="1" hangingPunct="1">
            <a:spcBef>
              <a:spcPct val="0"/>
            </a:spcBef>
          </a:pPr>
          <a:r>
            <a:rPr lang="en-US" sz="1600" dirty="0">
              <a:solidFill>
                <a:srgbClr val="F58025"/>
              </a:solidFill>
              <a:latin typeface="+mj-lt"/>
              <a:ea typeface="Verdana" panose="020B0604030504040204" pitchFamily="34" charset="0"/>
              <a:cs typeface="Verdana" panose="020B0604030504040204" pitchFamily="34" charset="0"/>
            </a:rPr>
            <a:t>corporate sector </a:t>
          </a:r>
          <a:r>
            <a:rPr lang="en-US" sz="1600" i="0" dirty="0">
              <a:solidFill>
                <a:srgbClr val="F58025"/>
              </a:solidFill>
              <a:latin typeface="+mj-lt"/>
              <a:ea typeface="Verdana" panose="020B0604030504040204" pitchFamily="34" charset="0"/>
              <a:cs typeface="Verdana" panose="020B0604030504040204" pitchFamily="34" charset="0"/>
            </a:rPr>
            <a:t>(R)</a:t>
          </a:r>
        </a:p>
      </cdr:txBody>
    </cdr:sp>
  </cdr:relSizeAnchor>
  <cdr:relSizeAnchor xmlns:cdr="http://schemas.openxmlformats.org/drawingml/2006/chartDrawing">
    <cdr:from>
      <cdr:x>0.38073</cdr:x>
      <cdr:y>0.74197</cdr:y>
    </cdr:from>
    <cdr:to>
      <cdr:x>0.6385</cdr:x>
      <cdr:y>1</cdr:y>
    </cdr:to>
    <cdr:sp macro="" textlink="">
      <cdr:nvSpPr>
        <cdr:cNvPr id="3" name="TextBox 1">
          <a:extLst xmlns:a="http://schemas.openxmlformats.org/drawingml/2006/main">
            <a:ext uri="{FF2B5EF4-FFF2-40B4-BE49-F238E27FC236}">
              <a16:creationId xmlns:a16="http://schemas.microsoft.com/office/drawing/2014/main" id="{77C5A072-1D46-44F6-A9F3-AD400DE33B63}"/>
            </a:ext>
          </a:extLst>
        </cdr:cNvPr>
        <cdr:cNvSpPr txBox="1">
          <a:spLocks xmlns:a="http://schemas.openxmlformats.org/drawingml/2006/main" noChangeArrowheads="1"/>
        </cdr:cNvSpPr>
      </cdr:nvSpPr>
      <cdr:spPr bwMode="auto">
        <a:xfrm xmlns:a="http://schemas.openxmlformats.org/drawingml/2006/main">
          <a:off x="3182428" y="3286749"/>
          <a:ext cx="2154654" cy="11430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Non-financial corporate</a:t>
          </a:r>
        </a:p>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debt as % of GDP (L)</a:t>
          </a:r>
        </a:p>
      </cdr:txBody>
    </cdr:sp>
  </cdr:relSizeAnchor>
</c:userShapes>
</file>

<file path=ppt/drawings/drawing15.xml><?xml version="1.0" encoding="utf-8"?>
<c:userShapes xmlns:c="http://schemas.openxmlformats.org/drawingml/2006/chart">
  <cdr:relSizeAnchor xmlns:cdr="http://schemas.openxmlformats.org/drawingml/2006/chartDrawing">
    <cdr:from>
      <cdr:x>0.09352</cdr:x>
      <cdr:y>0</cdr:y>
    </cdr:from>
    <cdr:to>
      <cdr:x>0.43256</cdr:x>
      <cdr:y>0.18315</cdr:y>
    </cdr:to>
    <cdr:sp macro="" textlink="">
      <cdr:nvSpPr>
        <cdr:cNvPr id="2" name="TextBox 1">
          <a:extLst xmlns:a="http://schemas.openxmlformats.org/drawingml/2006/main">
            <a:ext uri="{FF2B5EF4-FFF2-40B4-BE49-F238E27FC236}">
              <a16:creationId xmlns:a16="http://schemas.microsoft.com/office/drawing/2014/main" id="{90C1C00E-814B-4ED6-92B2-FFB434988FBF}"/>
            </a:ext>
          </a:extLst>
        </cdr:cNvPr>
        <cdr:cNvSpPr txBox="1">
          <a:spLocks xmlns:a="http://schemas.openxmlformats.org/drawingml/2006/main" noChangeArrowheads="1"/>
        </cdr:cNvSpPr>
      </cdr:nvSpPr>
      <cdr:spPr bwMode="auto">
        <a:xfrm xmlns:a="http://schemas.openxmlformats.org/drawingml/2006/main">
          <a:off x="781707" y="0"/>
          <a:ext cx="2833976" cy="811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dirty="0">
              <a:solidFill>
                <a:srgbClr val="0069AA"/>
              </a:solidFill>
              <a:latin typeface="+mj-lt"/>
              <a:ea typeface="Verdana" panose="020B0604030504040204" pitchFamily="34" charset="0"/>
              <a:cs typeface="Verdana" panose="020B0604030504040204" pitchFamily="34" charset="0"/>
            </a:rPr>
            <a:t>Net interest payments on federal debt,</a:t>
          </a:r>
        </a:p>
        <a:p xmlns:a="http://schemas.openxmlformats.org/drawingml/2006/main">
          <a:pPr algn="l" eaLnBrk="1" hangingPunct="1">
            <a:spcBef>
              <a:spcPct val="0"/>
            </a:spcBef>
          </a:pPr>
          <a:r>
            <a:rPr lang="en-US" sz="1600" dirty="0">
              <a:solidFill>
                <a:srgbClr val="0069AA"/>
              </a:solidFill>
              <a:latin typeface="+mj-lt"/>
              <a:ea typeface="Verdana" panose="020B0604030504040204" pitchFamily="34" charset="0"/>
              <a:cs typeface="Verdana" panose="020B0604030504040204" pitchFamily="34" charset="0"/>
            </a:rPr>
            <a:t>4-quarter moving average, % of GDP </a:t>
          </a:r>
          <a:r>
            <a:rPr lang="en-US" sz="1600" i="0" dirty="0">
              <a:solidFill>
                <a:srgbClr val="0069AA"/>
              </a:solidFill>
              <a:latin typeface="+mj-lt"/>
              <a:ea typeface="Verdana" panose="020B0604030504040204" pitchFamily="34" charset="0"/>
              <a:cs typeface="Verdana" panose="020B0604030504040204" pitchFamily="34" charset="0"/>
            </a:rPr>
            <a:t>(L)</a:t>
          </a:r>
        </a:p>
      </cdr:txBody>
    </cdr:sp>
  </cdr:relSizeAnchor>
  <cdr:relSizeAnchor xmlns:cdr="http://schemas.openxmlformats.org/drawingml/2006/chartDrawing">
    <cdr:from>
      <cdr:x>0.56392</cdr:x>
      <cdr:y>0</cdr:y>
    </cdr:from>
    <cdr:to>
      <cdr:x>0.96296</cdr:x>
      <cdr:y>0.25803</cdr:y>
    </cdr:to>
    <cdr:sp macro="" textlink="">
      <cdr:nvSpPr>
        <cdr:cNvPr id="3" name="TextBox 1">
          <a:extLst xmlns:a="http://schemas.openxmlformats.org/drawingml/2006/main">
            <a:ext uri="{FF2B5EF4-FFF2-40B4-BE49-F238E27FC236}">
              <a16:creationId xmlns:a16="http://schemas.microsoft.com/office/drawing/2014/main" id="{77C5A072-1D46-44F6-A9F3-AD400DE33B63}"/>
            </a:ext>
          </a:extLst>
        </cdr:cNvPr>
        <cdr:cNvSpPr txBox="1">
          <a:spLocks xmlns:a="http://schemas.openxmlformats.org/drawingml/2006/main" noChangeArrowheads="1"/>
        </cdr:cNvSpPr>
      </cdr:nvSpPr>
      <cdr:spPr bwMode="auto">
        <a:xfrm xmlns:a="http://schemas.openxmlformats.org/drawingml/2006/main">
          <a:off x="4713668" y="-1214120"/>
          <a:ext cx="3335577" cy="11430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Federal debt </a:t>
          </a:r>
          <a:r>
            <a:rPr lang="en-US" sz="1600" dirty="0">
              <a:solidFill>
                <a:srgbClr val="F58025"/>
              </a:solidFill>
              <a:latin typeface="+mj-lt"/>
              <a:ea typeface="Verdana" panose="020B0604030504040204" pitchFamily="34" charset="0"/>
              <a:cs typeface="Verdana" panose="020B0604030504040204" pitchFamily="34" charset="0"/>
            </a:rPr>
            <a:t>held by the public,</a:t>
          </a:r>
        </a:p>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4-quarter moving average,</a:t>
          </a:r>
        </a:p>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 of GDP (R)</a:t>
          </a:r>
        </a:p>
      </cdr:txBody>
    </cdr:sp>
  </cdr:relSizeAnchor>
</c:userShapes>
</file>

<file path=ppt/drawings/drawing2.xml><?xml version="1.0" encoding="utf-8"?>
<c:userShapes xmlns:c="http://schemas.openxmlformats.org/drawingml/2006/chart">
  <cdr:relSizeAnchor xmlns:cdr="http://schemas.openxmlformats.org/drawingml/2006/chartDrawing">
    <cdr:from>
      <cdr:x>0.18365</cdr:x>
      <cdr:y>0.81355</cdr:y>
    </cdr:from>
    <cdr:to>
      <cdr:x>0.57393</cdr:x>
      <cdr:y>0.94935</cdr:y>
    </cdr:to>
    <cdr:sp macro="" textlink="">
      <cdr:nvSpPr>
        <cdr:cNvPr id="3" name="TextBox 1"/>
        <cdr:cNvSpPr txBox="1">
          <a:spLocks xmlns:a="http://schemas.openxmlformats.org/drawingml/2006/main" noChangeArrowheads="1"/>
        </cdr:cNvSpPr>
      </cdr:nvSpPr>
      <cdr:spPr bwMode="auto">
        <a:xfrm xmlns:a="http://schemas.openxmlformats.org/drawingml/2006/main">
          <a:off x="1557991" y="3195418"/>
          <a:ext cx="3310980" cy="5333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3-month Treasury bill</a:t>
          </a:r>
        </a:p>
      </cdr:txBody>
    </cdr:sp>
  </cdr:relSizeAnchor>
</c:userShapes>
</file>

<file path=ppt/drawings/drawing3.xml><?xml version="1.0" encoding="utf-8"?>
<c:userShapes xmlns:c="http://schemas.openxmlformats.org/drawingml/2006/chart">
  <cdr:relSizeAnchor xmlns:cdr="http://schemas.openxmlformats.org/drawingml/2006/chartDrawing">
    <cdr:from>
      <cdr:x>0.35887</cdr:x>
      <cdr:y>0.11272</cdr:y>
    </cdr:from>
    <cdr:to>
      <cdr:x>0.76404</cdr:x>
      <cdr:y>0.18802</cdr:y>
    </cdr:to>
    <cdr:sp macro="" textlink="">
      <cdr:nvSpPr>
        <cdr:cNvPr id="3" name="TextBox 11"/>
        <cdr:cNvSpPr txBox="1">
          <a:spLocks xmlns:a="http://schemas.openxmlformats.org/drawingml/2006/main" noChangeArrowheads="1"/>
        </cdr:cNvSpPr>
      </cdr:nvSpPr>
      <cdr:spPr bwMode="auto">
        <a:xfrm xmlns:a="http://schemas.openxmlformats.org/drawingml/2006/main">
          <a:off x="3068123" y="506772"/>
          <a:ext cx="3463956" cy="3385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1pPr>
          <a:lvl2pPr marL="4572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2pPr>
          <a:lvl3pPr marL="9144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3pPr>
          <a:lvl4pPr marL="13716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4pPr>
          <a:lvl5pPr marL="1828800" algn="ctr" rtl="0" eaLnBrk="0" fontAlgn="base" hangingPunct="0">
            <a:spcBef>
              <a:spcPct val="50000"/>
            </a:spcBef>
            <a:spcAft>
              <a:spcPct val="0"/>
            </a:spcAft>
            <a:defRPr sz="1000" b="1" i="1" kern="1200">
              <a:solidFill>
                <a:srgbClr val="000000"/>
              </a:solidFill>
              <a:latin typeface="Verdana" pitchFamily="34" charset="0"/>
              <a:ea typeface="ＭＳ Ｐゴシック" pitchFamily="-28" charset="-128"/>
            </a:defRPr>
          </a:lvl5pPr>
          <a:lvl6pPr marL="2286000" algn="l" defTabSz="914400" rtl="0" eaLnBrk="1" latinLnBrk="0" hangingPunct="1">
            <a:defRPr sz="1000" b="1" i="1" kern="1200">
              <a:solidFill>
                <a:srgbClr val="000000"/>
              </a:solidFill>
              <a:latin typeface="Verdana" pitchFamily="34" charset="0"/>
              <a:ea typeface="ＭＳ Ｐゴシック" pitchFamily="-28" charset="-128"/>
            </a:defRPr>
          </a:lvl6pPr>
          <a:lvl7pPr marL="2743200" algn="l" defTabSz="914400" rtl="0" eaLnBrk="1" latinLnBrk="0" hangingPunct="1">
            <a:defRPr sz="1000" b="1" i="1" kern="1200">
              <a:solidFill>
                <a:srgbClr val="000000"/>
              </a:solidFill>
              <a:latin typeface="Verdana" pitchFamily="34" charset="0"/>
              <a:ea typeface="ＭＳ Ｐゴシック" pitchFamily="-28" charset="-128"/>
            </a:defRPr>
          </a:lvl7pPr>
          <a:lvl8pPr marL="3200400" algn="l" defTabSz="914400" rtl="0" eaLnBrk="1" latinLnBrk="0" hangingPunct="1">
            <a:defRPr sz="1000" b="1" i="1" kern="1200">
              <a:solidFill>
                <a:srgbClr val="000000"/>
              </a:solidFill>
              <a:latin typeface="Verdana" pitchFamily="34" charset="0"/>
              <a:ea typeface="ＭＳ Ｐゴシック" pitchFamily="-28" charset="-128"/>
            </a:defRPr>
          </a:lvl8pPr>
          <a:lvl9pPr marL="3657600" algn="l" defTabSz="914400" rtl="0" eaLnBrk="1" latinLnBrk="0" hangingPunct="1">
            <a:defRPr sz="1000" b="1" i="1" kern="1200">
              <a:solidFill>
                <a:srgbClr val="000000"/>
              </a:solidFill>
              <a:latin typeface="Verdana" pitchFamily="34" charset="0"/>
              <a:ea typeface="ＭＳ Ｐゴシック" pitchFamily="-28" charset="-128"/>
            </a:defRPr>
          </a:lvl9pPr>
        </a:lstStyle>
        <a:p xmlns:a="http://schemas.openxmlformats.org/drawingml/2006/main">
          <a:pPr algn="l" eaLnBrk="1" hangingPunct="1">
            <a:spcBef>
              <a:spcPct val="0"/>
            </a:spcBef>
          </a:pPr>
          <a:r>
            <a:rPr lang="en-US" sz="1600" b="0" i="0" dirty="0">
              <a:solidFill>
                <a:srgbClr val="F58025"/>
              </a:solidFill>
              <a:latin typeface="+mj-lt"/>
              <a:ea typeface="Verdana" panose="020B0604030504040204" pitchFamily="34" charset="0"/>
              <a:cs typeface="Verdana" panose="020B0604030504040204" pitchFamily="34" charset="0"/>
            </a:rPr>
            <a:t>CBOE Volatility Index (R)</a:t>
          </a:r>
        </a:p>
      </cdr:txBody>
    </cdr:sp>
  </cdr:relSizeAnchor>
  <cdr:relSizeAnchor xmlns:cdr="http://schemas.openxmlformats.org/drawingml/2006/chartDrawing">
    <cdr:from>
      <cdr:x>0.46769</cdr:x>
      <cdr:y>0.41157</cdr:y>
    </cdr:from>
    <cdr:to>
      <cdr:x>0.69649</cdr:x>
      <cdr:y>0.48687</cdr:y>
    </cdr:to>
    <cdr:sp macro="" textlink="">
      <cdr:nvSpPr>
        <cdr:cNvPr id="4" name="TextBox 11"/>
        <cdr:cNvSpPr txBox="1">
          <a:spLocks xmlns:a="http://schemas.openxmlformats.org/drawingml/2006/main" noChangeArrowheads="1"/>
        </cdr:cNvSpPr>
      </cdr:nvSpPr>
      <cdr:spPr bwMode="auto">
        <a:xfrm xmlns:a="http://schemas.openxmlformats.org/drawingml/2006/main">
          <a:off x="3998452" y="1850325"/>
          <a:ext cx="1956101" cy="3385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S&amp;P 500 (L)</a:t>
          </a:r>
        </a:p>
      </cdr:txBody>
    </cdr:sp>
  </cdr:relSizeAnchor>
</c:userShapes>
</file>

<file path=ppt/drawings/drawing4.xml><?xml version="1.0" encoding="utf-8"?>
<c:userShapes xmlns:c="http://schemas.openxmlformats.org/drawingml/2006/chart">
  <cdr:relSizeAnchor xmlns:cdr="http://schemas.openxmlformats.org/drawingml/2006/chartDrawing">
    <cdr:from>
      <cdr:x>0.05354</cdr:x>
      <cdr:y>0.5776</cdr:y>
    </cdr:from>
    <cdr:to>
      <cdr:x>0.4128</cdr:x>
      <cdr:y>0.68027</cdr:y>
    </cdr:to>
    <cdr:sp macro="" textlink="">
      <cdr:nvSpPr>
        <cdr:cNvPr id="2" name="TextBox 1"/>
        <cdr:cNvSpPr txBox="1">
          <a:spLocks xmlns:a="http://schemas.openxmlformats.org/drawingml/2006/main" noChangeArrowheads="1"/>
        </cdr:cNvSpPr>
      </cdr:nvSpPr>
      <cdr:spPr bwMode="auto">
        <a:xfrm xmlns:a="http://schemas.openxmlformats.org/drawingml/2006/main">
          <a:off x="454238" y="2268682"/>
          <a:ext cx="3047819" cy="403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6DB33F"/>
              </a:solidFill>
              <a:latin typeface="+mj-lt"/>
              <a:ea typeface="Verdana" panose="020B0604030504040204" pitchFamily="34" charset="0"/>
              <a:cs typeface="Verdana" panose="020B0604030504040204" pitchFamily="34" charset="0"/>
            </a:rPr>
            <a:t>Final sales of domestic product</a:t>
          </a:r>
        </a:p>
      </cdr:txBody>
    </cdr:sp>
  </cdr:relSizeAnchor>
  <cdr:relSizeAnchor xmlns:cdr="http://schemas.openxmlformats.org/drawingml/2006/chartDrawing">
    <cdr:from>
      <cdr:x>0.35012</cdr:x>
      <cdr:y>0.4194</cdr:y>
    </cdr:from>
    <cdr:to>
      <cdr:x>0.53875</cdr:x>
      <cdr:y>0.497</cdr:y>
    </cdr:to>
    <cdr:sp macro="" textlink="">
      <cdr:nvSpPr>
        <cdr:cNvPr id="3" name="TextBox 1">
          <a:extLst xmlns:a="http://schemas.openxmlformats.org/drawingml/2006/main">
            <a:ext uri="{FF2B5EF4-FFF2-40B4-BE49-F238E27FC236}">
              <a16:creationId xmlns:a16="http://schemas.microsoft.com/office/drawing/2014/main" id="{C17AD2D5-FB52-4F85-A61F-CAC7832AD6C0}"/>
            </a:ext>
          </a:extLst>
        </cdr:cNvPr>
        <cdr:cNvSpPr txBox="1">
          <a:spLocks xmlns:a="http://schemas.openxmlformats.org/drawingml/2006/main" noChangeArrowheads="1"/>
        </cdr:cNvSpPr>
      </cdr:nvSpPr>
      <cdr:spPr bwMode="auto">
        <a:xfrm xmlns:a="http://schemas.openxmlformats.org/drawingml/2006/main">
          <a:off x="2970312" y="1647301"/>
          <a:ext cx="1600261" cy="3047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Gross domestic income</a:t>
          </a:r>
        </a:p>
      </cdr:txBody>
    </cdr:sp>
  </cdr:relSizeAnchor>
</c:userShapes>
</file>

<file path=ppt/drawings/drawing5.xml><?xml version="1.0" encoding="utf-8"?>
<c:userShapes xmlns:c="http://schemas.openxmlformats.org/drawingml/2006/chart">
  <cdr:relSizeAnchor xmlns:cdr="http://schemas.openxmlformats.org/drawingml/2006/chartDrawing">
    <cdr:from>
      <cdr:x>0.6713</cdr:x>
      <cdr:y>0.03275</cdr:y>
    </cdr:from>
    <cdr:to>
      <cdr:x>0.96291</cdr:x>
      <cdr:y>0.12567</cdr:y>
    </cdr:to>
    <cdr:sp macro="" textlink="">
      <cdr:nvSpPr>
        <cdr:cNvPr id="3" name="TextBox 1"/>
        <cdr:cNvSpPr txBox="1">
          <a:spLocks xmlns:a="http://schemas.openxmlformats.org/drawingml/2006/main" noChangeArrowheads="1"/>
        </cdr:cNvSpPr>
      </cdr:nvSpPr>
      <cdr:spPr bwMode="auto">
        <a:xfrm xmlns:a="http://schemas.openxmlformats.org/drawingml/2006/main">
          <a:off x="5516624" y="141110"/>
          <a:ext cx="2396400" cy="4003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Consumer goods spending</a:t>
          </a:r>
        </a:p>
      </cdr:txBody>
    </cdr:sp>
  </cdr:relSizeAnchor>
  <cdr:relSizeAnchor xmlns:cdr="http://schemas.openxmlformats.org/drawingml/2006/chartDrawing">
    <cdr:from>
      <cdr:x>0.23834</cdr:x>
      <cdr:y>0.17216</cdr:y>
    </cdr:from>
    <cdr:to>
      <cdr:x>0.445</cdr:x>
      <cdr:y>0.26509</cdr:y>
    </cdr:to>
    <cdr:sp macro="" textlink="">
      <cdr:nvSpPr>
        <cdr:cNvPr id="4" name="TextBox 1"/>
        <cdr:cNvSpPr txBox="1">
          <a:spLocks xmlns:a="http://schemas.openxmlformats.org/drawingml/2006/main" noChangeArrowheads="1"/>
        </cdr:cNvSpPr>
      </cdr:nvSpPr>
      <cdr:spPr bwMode="auto">
        <a:xfrm xmlns:a="http://schemas.openxmlformats.org/drawingml/2006/main">
          <a:off x="1958617" y="741822"/>
          <a:ext cx="1698351" cy="4004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dirty="0">
              <a:solidFill>
                <a:srgbClr val="EE3423"/>
              </a:solidFill>
              <a:latin typeface="+mj-lt"/>
              <a:ea typeface="Verdana" panose="020B0604030504040204" pitchFamily="34" charset="0"/>
              <a:cs typeface="Verdana" panose="020B0604030504040204" pitchFamily="34" charset="0"/>
            </a:rPr>
            <a:t>After-tax personal income</a:t>
          </a:r>
          <a:endParaRPr lang="en-US" sz="1600" i="0" dirty="0">
            <a:solidFill>
              <a:srgbClr val="EE3423"/>
            </a:solidFill>
            <a:latin typeface="+mj-lt"/>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0.6786</cdr:x>
      <cdr:y>0.59212</cdr:y>
    </cdr:from>
    <cdr:to>
      <cdr:x>0.8894</cdr:x>
      <cdr:y>0.68506</cdr:y>
    </cdr:to>
    <cdr:sp macro="" textlink="">
      <cdr:nvSpPr>
        <cdr:cNvPr id="5" name="TextBox 1"/>
        <cdr:cNvSpPr txBox="1">
          <a:spLocks xmlns:a="http://schemas.openxmlformats.org/drawingml/2006/main" noChangeArrowheads="1"/>
        </cdr:cNvSpPr>
      </cdr:nvSpPr>
      <cdr:spPr bwMode="auto">
        <a:xfrm xmlns:a="http://schemas.openxmlformats.org/drawingml/2006/main">
          <a:off x="5576585" y="2551436"/>
          <a:ext cx="1732318" cy="4004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i="0" dirty="0">
              <a:solidFill>
                <a:schemeClr val="tx1"/>
              </a:solidFill>
              <a:latin typeface="+mj-lt"/>
              <a:ea typeface="Verdana" panose="020B0604030504040204" pitchFamily="34" charset="0"/>
              <a:cs typeface="Verdana" panose="020B0604030504040204" pitchFamily="34" charset="0"/>
            </a:rPr>
            <a:t>Residential investment</a:t>
          </a:r>
        </a:p>
      </cdr:txBody>
    </cdr:sp>
  </cdr:relSizeAnchor>
  <cdr:relSizeAnchor xmlns:cdr="http://schemas.openxmlformats.org/drawingml/2006/chartDrawing">
    <cdr:from>
      <cdr:x>0.52735</cdr:x>
      <cdr:y>0.78947</cdr:y>
    </cdr:from>
    <cdr:to>
      <cdr:x>0.64919</cdr:x>
      <cdr:y>0.87335</cdr:y>
    </cdr:to>
    <cdr:sp macro="" textlink="">
      <cdr:nvSpPr>
        <cdr:cNvPr id="6" name="TextBox 1">
          <a:extLst xmlns:a="http://schemas.openxmlformats.org/drawingml/2006/main">
            <a:ext uri="{FF2B5EF4-FFF2-40B4-BE49-F238E27FC236}">
              <a16:creationId xmlns:a16="http://schemas.microsoft.com/office/drawing/2014/main" id="{287E23F5-E89B-41E1-8C5E-D14003211268}"/>
            </a:ext>
          </a:extLst>
        </cdr:cNvPr>
        <cdr:cNvSpPr txBox="1">
          <a:spLocks xmlns:a="http://schemas.openxmlformats.org/drawingml/2006/main" noChangeArrowheads="1"/>
        </cdr:cNvSpPr>
      </cdr:nvSpPr>
      <cdr:spPr bwMode="auto">
        <a:xfrm xmlns:a="http://schemas.openxmlformats.org/drawingml/2006/main">
          <a:off x="4333631" y="3401833"/>
          <a:ext cx="1001259" cy="3614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Consumer services spending</a:t>
          </a:r>
        </a:p>
      </cdr:txBody>
    </cdr:sp>
  </cdr:relSizeAnchor>
  <cdr:relSizeAnchor xmlns:cdr="http://schemas.openxmlformats.org/drawingml/2006/chartDrawing">
    <cdr:from>
      <cdr:x>0.10893</cdr:x>
      <cdr:y>0.3655</cdr:y>
    </cdr:from>
    <cdr:to>
      <cdr:x>0.4314</cdr:x>
      <cdr:y>0.47729</cdr:y>
    </cdr:to>
    <cdr:sp macro="" textlink="">
      <cdr:nvSpPr>
        <cdr:cNvPr id="7" name="TextBox 1">
          <a:extLst xmlns:a="http://schemas.openxmlformats.org/drawingml/2006/main">
            <a:ext uri="{FF2B5EF4-FFF2-40B4-BE49-F238E27FC236}">
              <a16:creationId xmlns:a16="http://schemas.microsoft.com/office/drawing/2014/main" id="{A100C326-AC7F-4B8A-A3DC-49B590A65C9F}"/>
            </a:ext>
          </a:extLst>
        </cdr:cNvPr>
        <cdr:cNvSpPr txBox="1">
          <a:spLocks xmlns:a="http://schemas.openxmlformats.org/drawingml/2006/main" noChangeArrowheads="1"/>
        </cdr:cNvSpPr>
      </cdr:nvSpPr>
      <cdr:spPr bwMode="auto">
        <a:xfrm xmlns:a="http://schemas.openxmlformats.org/drawingml/2006/main">
          <a:off x="895182" y="1574963"/>
          <a:ext cx="2650002" cy="4817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70AD47"/>
              </a:solidFill>
              <a:latin typeface="+mj-lt"/>
              <a:ea typeface="Verdana" panose="020B0604030504040204" pitchFamily="34" charset="0"/>
              <a:cs typeface="Verdana" panose="020B0604030504040204" pitchFamily="34" charset="0"/>
            </a:rPr>
            <a:t>Business fixed investment</a:t>
          </a:r>
        </a:p>
      </cdr:txBody>
    </cdr:sp>
  </cdr:relSizeAnchor>
</c:userShapes>
</file>

<file path=ppt/drawings/drawing6.xml><?xml version="1.0" encoding="utf-8"?>
<c:userShapes xmlns:c="http://schemas.openxmlformats.org/drawingml/2006/chart">
  <cdr:relSizeAnchor xmlns:cdr="http://schemas.openxmlformats.org/drawingml/2006/chartDrawing">
    <cdr:from>
      <cdr:x>0.37154</cdr:x>
      <cdr:y>0.47729</cdr:y>
    </cdr:from>
    <cdr:to>
      <cdr:x>0.57218</cdr:x>
      <cdr:y>0.55017</cdr:y>
    </cdr:to>
    <cdr:sp macro="" textlink="">
      <cdr:nvSpPr>
        <cdr:cNvPr id="8" name="TextBox 1">
          <a:extLst xmlns:a="http://schemas.openxmlformats.org/drawingml/2006/main">
            <a:ext uri="{FF2B5EF4-FFF2-40B4-BE49-F238E27FC236}">
              <a16:creationId xmlns:a16="http://schemas.microsoft.com/office/drawing/2014/main" id="{5EB8B8FE-EFD9-4700-9CE3-81D538798448}"/>
            </a:ext>
          </a:extLst>
        </cdr:cNvPr>
        <cdr:cNvSpPr txBox="1">
          <a:spLocks xmlns:a="http://schemas.openxmlformats.org/drawingml/2006/main" noChangeArrowheads="1"/>
        </cdr:cNvSpPr>
      </cdr:nvSpPr>
      <cdr:spPr bwMode="auto">
        <a:xfrm xmlns:a="http://schemas.openxmlformats.org/drawingml/2006/main">
          <a:off x="3053273" y="2056667"/>
          <a:ext cx="1648825" cy="3140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Core services</a:t>
          </a:r>
        </a:p>
      </cdr:txBody>
    </cdr:sp>
  </cdr:relSizeAnchor>
  <cdr:relSizeAnchor xmlns:cdr="http://schemas.openxmlformats.org/drawingml/2006/chartDrawing">
    <cdr:from>
      <cdr:x>0.20134</cdr:x>
      <cdr:y>0.38087</cdr:y>
    </cdr:from>
    <cdr:to>
      <cdr:x>0.34067</cdr:x>
      <cdr:y>0.47729</cdr:y>
    </cdr:to>
    <cdr:sp macro="" textlink="">
      <cdr:nvSpPr>
        <cdr:cNvPr id="3" name="TextBox 1">
          <a:extLst xmlns:a="http://schemas.openxmlformats.org/drawingml/2006/main">
            <a:ext uri="{FF2B5EF4-FFF2-40B4-BE49-F238E27FC236}">
              <a16:creationId xmlns:a16="http://schemas.microsoft.com/office/drawing/2014/main" id="{EFADB8A8-21F4-4D6C-8180-C72DF7880BB0}"/>
            </a:ext>
          </a:extLst>
        </cdr:cNvPr>
        <cdr:cNvSpPr txBox="1">
          <a:spLocks xmlns:a="http://schemas.openxmlformats.org/drawingml/2006/main" noChangeArrowheads="1"/>
        </cdr:cNvSpPr>
      </cdr:nvSpPr>
      <cdr:spPr bwMode="auto">
        <a:xfrm xmlns:a="http://schemas.openxmlformats.org/drawingml/2006/main">
          <a:off x="1654565" y="1641185"/>
          <a:ext cx="1145026" cy="4154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1219170" rtl="0" eaLnBrk="1" latinLnBrk="0" hangingPunct="1">
            <a:defRPr sz="2417" kern="1200">
              <a:solidFill>
                <a:schemeClr val="tx1"/>
              </a:solidFill>
              <a:latin typeface="+mn-lt"/>
              <a:ea typeface="+mn-ea"/>
              <a:cs typeface="+mn-cs"/>
            </a:defRPr>
          </a:lvl1pPr>
          <a:lvl2pPr marL="609585" algn="l" defTabSz="1219170" rtl="0" eaLnBrk="1" latinLnBrk="0" hangingPunct="1">
            <a:defRPr sz="2417" kern="1200">
              <a:solidFill>
                <a:schemeClr val="tx1"/>
              </a:solidFill>
              <a:latin typeface="+mn-lt"/>
              <a:ea typeface="+mn-ea"/>
              <a:cs typeface="+mn-cs"/>
            </a:defRPr>
          </a:lvl2pPr>
          <a:lvl3pPr marL="1219170" algn="l" defTabSz="1219170" rtl="0" eaLnBrk="1" latinLnBrk="0" hangingPunct="1">
            <a:defRPr sz="2417" kern="1200">
              <a:solidFill>
                <a:schemeClr val="tx1"/>
              </a:solidFill>
              <a:latin typeface="+mn-lt"/>
              <a:ea typeface="+mn-ea"/>
              <a:cs typeface="+mn-cs"/>
            </a:defRPr>
          </a:lvl3pPr>
          <a:lvl4pPr marL="1828754" algn="l" defTabSz="1219170" rtl="0" eaLnBrk="1" latinLnBrk="0" hangingPunct="1">
            <a:defRPr sz="2417" kern="1200">
              <a:solidFill>
                <a:schemeClr val="tx1"/>
              </a:solidFill>
              <a:latin typeface="+mn-lt"/>
              <a:ea typeface="+mn-ea"/>
              <a:cs typeface="+mn-cs"/>
            </a:defRPr>
          </a:lvl4pPr>
          <a:lvl5pPr marL="2438339" algn="l" defTabSz="1219170" rtl="0" eaLnBrk="1" latinLnBrk="0" hangingPunct="1">
            <a:defRPr sz="2417" kern="1200">
              <a:solidFill>
                <a:schemeClr val="tx1"/>
              </a:solidFill>
              <a:latin typeface="+mn-lt"/>
              <a:ea typeface="+mn-ea"/>
              <a:cs typeface="+mn-cs"/>
            </a:defRPr>
          </a:lvl5pPr>
          <a:lvl6pPr marL="3047924" algn="l" defTabSz="1219170" rtl="0" eaLnBrk="1" latinLnBrk="0" hangingPunct="1">
            <a:defRPr sz="2417" kern="1200">
              <a:solidFill>
                <a:schemeClr val="tx1"/>
              </a:solidFill>
              <a:latin typeface="+mn-lt"/>
              <a:ea typeface="+mn-ea"/>
              <a:cs typeface="+mn-cs"/>
            </a:defRPr>
          </a:lvl6pPr>
          <a:lvl7pPr marL="3657509" algn="l" defTabSz="1219170" rtl="0" eaLnBrk="1" latinLnBrk="0" hangingPunct="1">
            <a:defRPr sz="2417" kern="1200">
              <a:solidFill>
                <a:schemeClr val="tx1"/>
              </a:solidFill>
              <a:latin typeface="+mn-lt"/>
              <a:ea typeface="+mn-ea"/>
              <a:cs typeface="+mn-cs"/>
            </a:defRPr>
          </a:lvl7pPr>
          <a:lvl8pPr marL="4267093" algn="l" defTabSz="1219170" rtl="0" eaLnBrk="1" latinLnBrk="0" hangingPunct="1">
            <a:defRPr sz="2417" kern="1200">
              <a:solidFill>
                <a:schemeClr val="tx1"/>
              </a:solidFill>
              <a:latin typeface="+mn-lt"/>
              <a:ea typeface="+mn-ea"/>
              <a:cs typeface="+mn-cs"/>
            </a:defRPr>
          </a:lvl8pPr>
          <a:lvl9pPr marL="4876678" algn="l" defTabSz="1219170" rtl="0" eaLnBrk="1" latinLnBrk="0" hangingPunct="1">
            <a:defRPr sz="2417"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latin typeface="+mj-lt"/>
              <a:ea typeface="Verdana" panose="020B0604030504040204" pitchFamily="34" charset="0"/>
              <a:cs typeface="Verdana" panose="020B0604030504040204" pitchFamily="34" charset="0"/>
            </a:rPr>
            <a:t>Food, beverages</a:t>
          </a:r>
        </a:p>
      </cdr:txBody>
    </cdr:sp>
  </cdr:relSizeAnchor>
</c:userShapes>
</file>

<file path=ppt/drawings/drawing7.xml><?xml version="1.0" encoding="utf-8"?>
<c:userShapes xmlns:c="http://schemas.openxmlformats.org/drawingml/2006/chart">
  <cdr:relSizeAnchor xmlns:cdr="http://schemas.openxmlformats.org/drawingml/2006/chartDrawing">
    <cdr:from>
      <cdr:x>0.09785</cdr:x>
      <cdr:y>0.17466</cdr:y>
    </cdr:from>
    <cdr:to>
      <cdr:x>0.9823</cdr:x>
      <cdr:y>0.17466</cdr:y>
    </cdr:to>
    <cdr:sp macro="" textlink="">
      <cdr:nvSpPr>
        <cdr:cNvPr id="3" name="Straight Connector 2"/>
        <cdr:cNvSpPr/>
      </cdr:nvSpPr>
      <cdr:spPr bwMode="auto">
        <a:xfrm xmlns:a="http://schemas.openxmlformats.org/drawingml/2006/main" rot="10800000">
          <a:off x="838199" y="762000"/>
          <a:ext cx="7620001" cy="1"/>
        </a:xfrm>
        <a:prstGeom xmlns:a="http://schemas.openxmlformats.org/drawingml/2006/main" prst="line">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0.26304</cdr:x>
      <cdr:y>0.76196</cdr:y>
    </cdr:from>
    <cdr:to>
      <cdr:x>0.60208</cdr:x>
      <cdr:y>0.94511</cdr:y>
    </cdr:to>
    <cdr:sp macro="" textlink="">
      <cdr:nvSpPr>
        <cdr:cNvPr id="2" name="TextBox 1">
          <a:extLst xmlns:a="http://schemas.openxmlformats.org/drawingml/2006/main">
            <a:ext uri="{FF2B5EF4-FFF2-40B4-BE49-F238E27FC236}">
              <a16:creationId xmlns:a16="http://schemas.microsoft.com/office/drawing/2014/main" id="{90C1C00E-814B-4ED6-92B2-FFB434988FBF}"/>
            </a:ext>
          </a:extLst>
        </cdr:cNvPr>
        <cdr:cNvSpPr txBox="1">
          <a:spLocks xmlns:a="http://schemas.openxmlformats.org/drawingml/2006/main" noChangeArrowheads="1"/>
        </cdr:cNvSpPr>
      </cdr:nvSpPr>
      <cdr:spPr bwMode="auto">
        <a:xfrm xmlns:a="http://schemas.openxmlformats.org/drawingml/2006/main">
          <a:off x="2198695" y="3375305"/>
          <a:ext cx="2833975" cy="8113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dirty="0">
              <a:solidFill>
                <a:srgbClr val="0069AA"/>
              </a:solidFill>
              <a:latin typeface="+mj-lt"/>
              <a:ea typeface="Verdana" panose="020B0604030504040204" pitchFamily="34" charset="0"/>
              <a:cs typeface="Verdana" panose="020B0604030504040204" pitchFamily="34" charset="0"/>
            </a:rPr>
            <a:t>30-year fixed-rate mortgage</a:t>
          </a:r>
        </a:p>
        <a:p xmlns:a="http://schemas.openxmlformats.org/drawingml/2006/main">
          <a:pPr algn="l" eaLnBrk="1" hangingPunct="1">
            <a:spcBef>
              <a:spcPct val="0"/>
            </a:spcBef>
          </a:pPr>
          <a:r>
            <a:rPr lang="en-US" sz="1600" dirty="0">
              <a:solidFill>
                <a:srgbClr val="0069AA"/>
              </a:solidFill>
              <a:latin typeface="+mj-lt"/>
              <a:ea typeface="Verdana" panose="020B0604030504040204" pitchFamily="34" charset="0"/>
              <a:cs typeface="Verdana" panose="020B0604030504040204" pitchFamily="34" charset="0"/>
            </a:rPr>
            <a:t>commitment rate, % </a:t>
          </a:r>
          <a:r>
            <a:rPr lang="en-US" sz="1600" i="0" dirty="0">
              <a:solidFill>
                <a:srgbClr val="0069AA"/>
              </a:solidFill>
              <a:latin typeface="+mj-lt"/>
              <a:ea typeface="Verdana" panose="020B0604030504040204" pitchFamily="34" charset="0"/>
              <a:cs typeface="Verdana" panose="020B0604030504040204" pitchFamily="34" charset="0"/>
            </a:rPr>
            <a:t>(L)</a:t>
          </a:r>
        </a:p>
      </cdr:txBody>
    </cdr:sp>
  </cdr:relSizeAnchor>
  <cdr:relSizeAnchor xmlns:cdr="http://schemas.openxmlformats.org/drawingml/2006/chartDrawing">
    <cdr:from>
      <cdr:x>0.38115</cdr:x>
      <cdr:y>0.03787</cdr:y>
    </cdr:from>
    <cdr:to>
      <cdr:x>0.66592</cdr:x>
      <cdr:y>0.17587</cdr:y>
    </cdr:to>
    <cdr:sp macro="" textlink="">
      <cdr:nvSpPr>
        <cdr:cNvPr id="3" name="TextBox 1">
          <a:extLst xmlns:a="http://schemas.openxmlformats.org/drawingml/2006/main">
            <a:ext uri="{FF2B5EF4-FFF2-40B4-BE49-F238E27FC236}">
              <a16:creationId xmlns:a16="http://schemas.microsoft.com/office/drawing/2014/main" id="{77C5A072-1D46-44F6-A9F3-AD400DE33B63}"/>
            </a:ext>
          </a:extLst>
        </cdr:cNvPr>
        <cdr:cNvSpPr txBox="1">
          <a:spLocks xmlns:a="http://schemas.openxmlformats.org/drawingml/2006/main" noChangeArrowheads="1"/>
        </cdr:cNvSpPr>
      </cdr:nvSpPr>
      <cdr:spPr bwMode="auto">
        <a:xfrm xmlns:a="http://schemas.openxmlformats.org/drawingml/2006/main">
          <a:off x="3185965" y="167755"/>
          <a:ext cx="2380342" cy="6113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Existing single-family home</a:t>
          </a:r>
        </a:p>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sales, SAAR, mil (R)</a:t>
          </a:r>
        </a:p>
      </cdr:txBody>
    </cdr:sp>
  </cdr:relSizeAnchor>
</c:userShapes>
</file>

<file path=ppt/drawings/drawing9.xml><?xml version="1.0" encoding="utf-8"?>
<c:userShapes xmlns:c="http://schemas.openxmlformats.org/drawingml/2006/chart">
  <cdr:relSizeAnchor xmlns:cdr="http://schemas.openxmlformats.org/drawingml/2006/chartDrawing">
    <cdr:from>
      <cdr:x>0.09631</cdr:x>
      <cdr:y>0.0618</cdr:y>
    </cdr:from>
    <cdr:to>
      <cdr:x>0.11193</cdr:x>
      <cdr:y>0.91087</cdr:y>
    </cdr:to>
    <cdr:sp macro="" textlink="">
      <cdr:nvSpPr>
        <cdr:cNvPr id="2" name="Rectangle 1">
          <a:extLst xmlns:a="http://schemas.openxmlformats.org/drawingml/2006/main">
            <a:ext uri="{FF2B5EF4-FFF2-40B4-BE49-F238E27FC236}">
              <a16:creationId xmlns:a16="http://schemas.microsoft.com/office/drawing/2014/main" id="{E681FE28-3C0B-47C9-8FA3-964CC0EA8709}"/>
            </a:ext>
          </a:extLst>
        </cdr:cNvPr>
        <cdr:cNvSpPr/>
      </cdr:nvSpPr>
      <cdr:spPr>
        <a:xfrm xmlns:a="http://schemas.openxmlformats.org/drawingml/2006/main" flipH="1">
          <a:off x="835323" y="278168"/>
          <a:ext cx="135434" cy="3821987"/>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0.13778</cdr:x>
      <cdr:y>0.07102</cdr:y>
    </cdr:from>
    <cdr:to>
      <cdr:x>0.15451</cdr:x>
      <cdr:y>0.90631</cdr:y>
    </cdr:to>
    <cdr:sp macro="" textlink="">
      <cdr:nvSpPr>
        <cdr:cNvPr id="3" name="Rectangle 2">
          <a:extLst xmlns:a="http://schemas.openxmlformats.org/drawingml/2006/main">
            <a:ext uri="{FF2B5EF4-FFF2-40B4-BE49-F238E27FC236}">
              <a16:creationId xmlns:a16="http://schemas.microsoft.com/office/drawing/2014/main" id="{2C5EAC38-29ED-427B-BA40-F3308310C8B6}"/>
            </a:ext>
          </a:extLst>
        </cdr:cNvPr>
        <cdr:cNvSpPr/>
      </cdr:nvSpPr>
      <cdr:spPr>
        <a:xfrm xmlns:a="http://schemas.openxmlformats.org/drawingml/2006/main" flipH="1">
          <a:off x="1194917" y="319689"/>
          <a:ext cx="145137"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0.26802</cdr:x>
      <cdr:y>0.06633</cdr:y>
    </cdr:from>
    <cdr:to>
      <cdr:x>0.29059</cdr:x>
      <cdr:y>0.90161</cdr:y>
    </cdr:to>
    <cdr:sp macro="" textlink="">
      <cdr:nvSpPr>
        <cdr:cNvPr id="4" name="Rectangle 3">
          <a:extLst xmlns:a="http://schemas.openxmlformats.org/drawingml/2006/main">
            <a:ext uri="{FF2B5EF4-FFF2-40B4-BE49-F238E27FC236}">
              <a16:creationId xmlns:a16="http://schemas.microsoft.com/office/drawing/2014/main" id="{43F9EF66-32C8-4BD1-B990-CEC214F232F6}"/>
            </a:ext>
          </a:extLst>
        </cdr:cNvPr>
        <cdr:cNvSpPr/>
      </cdr:nvSpPr>
      <cdr:spPr>
        <a:xfrm xmlns:a="http://schemas.openxmlformats.org/drawingml/2006/main" flipH="1">
          <a:off x="2324502" y="298570"/>
          <a:ext cx="195783"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0.41744</cdr:x>
      <cdr:y>0.08236</cdr:y>
    </cdr:from>
    <cdr:to>
      <cdr:x>0.44001</cdr:x>
      <cdr:y>0.91764</cdr:y>
    </cdr:to>
    <cdr:sp macro="" textlink="">
      <cdr:nvSpPr>
        <cdr:cNvPr id="5" name="Rectangle 4">
          <a:extLst xmlns:a="http://schemas.openxmlformats.org/drawingml/2006/main">
            <a:ext uri="{FF2B5EF4-FFF2-40B4-BE49-F238E27FC236}">
              <a16:creationId xmlns:a16="http://schemas.microsoft.com/office/drawing/2014/main" id="{A3A31154-834C-457E-94A4-C0E78F19CF3B}"/>
            </a:ext>
          </a:extLst>
        </cdr:cNvPr>
        <cdr:cNvSpPr/>
      </cdr:nvSpPr>
      <cdr:spPr>
        <a:xfrm xmlns:a="http://schemas.openxmlformats.org/drawingml/2006/main" flipH="1">
          <a:off x="3620395" y="370719"/>
          <a:ext cx="195783"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0.39958</cdr:x>
      <cdr:y>0.05939</cdr:y>
    </cdr:from>
    <cdr:to>
      <cdr:x>0.40852</cdr:x>
      <cdr:y>0.90846</cdr:y>
    </cdr:to>
    <cdr:sp macro="" textlink="">
      <cdr:nvSpPr>
        <cdr:cNvPr id="6" name="Rectangle 5">
          <a:extLst xmlns:a="http://schemas.openxmlformats.org/drawingml/2006/main">
            <a:ext uri="{FF2B5EF4-FFF2-40B4-BE49-F238E27FC236}">
              <a16:creationId xmlns:a16="http://schemas.microsoft.com/office/drawing/2014/main" id="{27A1D655-F1CF-4C79-BEC5-20D83CA5C495}"/>
            </a:ext>
          </a:extLst>
        </cdr:cNvPr>
        <cdr:cNvSpPr/>
      </cdr:nvSpPr>
      <cdr:spPr>
        <a:xfrm xmlns:a="http://schemas.openxmlformats.org/drawingml/2006/main">
          <a:off x="3465508" y="267323"/>
          <a:ext cx="77568" cy="3821987"/>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0.54285</cdr:x>
      <cdr:y>0.06405</cdr:y>
    </cdr:from>
    <cdr:to>
      <cdr:x>0.55958</cdr:x>
      <cdr:y>0.89933</cdr:y>
    </cdr:to>
    <cdr:sp macro="" textlink="">
      <cdr:nvSpPr>
        <cdr:cNvPr id="7" name="Rectangle 6">
          <a:extLst xmlns:a="http://schemas.openxmlformats.org/drawingml/2006/main">
            <a:ext uri="{FF2B5EF4-FFF2-40B4-BE49-F238E27FC236}">
              <a16:creationId xmlns:a16="http://schemas.microsoft.com/office/drawing/2014/main" id="{6EF89173-E2BD-4479-9DE2-22C56837CF61}"/>
            </a:ext>
          </a:extLst>
        </cdr:cNvPr>
        <cdr:cNvSpPr/>
      </cdr:nvSpPr>
      <cdr:spPr>
        <a:xfrm xmlns:a="http://schemas.openxmlformats.org/drawingml/2006/main" flipH="1">
          <a:off x="4708108" y="288296"/>
          <a:ext cx="145137"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0.69323</cdr:x>
      <cdr:y>0.08236</cdr:y>
    </cdr:from>
    <cdr:to>
      <cdr:x>0.70997</cdr:x>
      <cdr:y>0.91764</cdr:y>
    </cdr:to>
    <cdr:sp macro="" textlink="">
      <cdr:nvSpPr>
        <cdr:cNvPr id="8" name="Rectangle 7">
          <a:extLst xmlns:a="http://schemas.openxmlformats.org/drawingml/2006/main">
            <a:ext uri="{FF2B5EF4-FFF2-40B4-BE49-F238E27FC236}">
              <a16:creationId xmlns:a16="http://schemas.microsoft.com/office/drawing/2014/main" id="{B55F6B1D-D0F3-476B-9E8F-FDFAA4DD5542}"/>
            </a:ext>
          </a:extLst>
        </cdr:cNvPr>
        <cdr:cNvSpPr/>
      </cdr:nvSpPr>
      <cdr:spPr>
        <a:xfrm xmlns:a="http://schemas.openxmlformats.org/drawingml/2006/main" flipH="1">
          <a:off x="6012355" y="370719"/>
          <a:ext cx="145137"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0.31902</cdr:x>
      <cdr:y>0.06164</cdr:y>
    </cdr:from>
    <cdr:to>
      <cdr:x>0.34739</cdr:x>
      <cdr:y>0.89692</cdr:y>
    </cdr:to>
    <cdr:sp macro="" textlink="">
      <cdr:nvSpPr>
        <cdr:cNvPr id="9" name="Rectangle 8">
          <a:extLst xmlns:a="http://schemas.openxmlformats.org/drawingml/2006/main">
            <a:ext uri="{FF2B5EF4-FFF2-40B4-BE49-F238E27FC236}">
              <a16:creationId xmlns:a16="http://schemas.microsoft.com/office/drawing/2014/main" id="{AF69F14F-A17A-4C9F-B3E3-2179B97A73F3}"/>
            </a:ext>
          </a:extLst>
        </cdr:cNvPr>
        <cdr:cNvSpPr/>
      </cdr:nvSpPr>
      <cdr:spPr>
        <a:xfrm xmlns:a="http://schemas.openxmlformats.org/drawingml/2006/main" flipH="1">
          <a:off x="2766864" y="277451"/>
          <a:ext cx="246010"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0.77984</cdr:x>
      <cdr:y>0.08236</cdr:y>
    </cdr:from>
    <cdr:to>
      <cdr:x>0.81182</cdr:x>
      <cdr:y>0.91764</cdr:y>
    </cdr:to>
    <cdr:sp macro="" textlink="">
      <cdr:nvSpPr>
        <cdr:cNvPr id="10" name="Rectangle 9">
          <a:extLst xmlns:a="http://schemas.openxmlformats.org/drawingml/2006/main">
            <a:ext uri="{FF2B5EF4-FFF2-40B4-BE49-F238E27FC236}">
              <a16:creationId xmlns:a16="http://schemas.microsoft.com/office/drawing/2014/main" id="{828C3B28-9220-420F-9B67-62CF8B7115D7}"/>
            </a:ext>
          </a:extLst>
        </cdr:cNvPr>
        <cdr:cNvSpPr/>
      </cdr:nvSpPr>
      <cdr:spPr>
        <a:xfrm xmlns:a="http://schemas.openxmlformats.org/drawingml/2006/main" flipH="1">
          <a:off x="6763510" y="370719"/>
          <a:ext cx="277403"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0.94319</cdr:x>
      <cdr:y>0.08236</cdr:y>
    </cdr:from>
    <cdr:to>
      <cdr:x>0.95279</cdr:x>
      <cdr:y>0.91764</cdr:y>
    </cdr:to>
    <cdr:sp macro="" textlink="">
      <cdr:nvSpPr>
        <cdr:cNvPr id="12" name="Rectangle 11">
          <a:extLst xmlns:a="http://schemas.openxmlformats.org/drawingml/2006/main">
            <a:ext uri="{FF2B5EF4-FFF2-40B4-BE49-F238E27FC236}">
              <a16:creationId xmlns:a16="http://schemas.microsoft.com/office/drawing/2014/main" id="{AAEC6290-1EC6-4FAD-845F-BE1AA03FA071}"/>
            </a:ext>
          </a:extLst>
        </cdr:cNvPr>
        <cdr:cNvSpPr/>
      </cdr:nvSpPr>
      <cdr:spPr>
        <a:xfrm xmlns:a="http://schemas.openxmlformats.org/drawingml/2006/main" flipH="1">
          <a:off x="8180202" y="370719"/>
          <a:ext cx="83336" cy="3759918"/>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0.44001</cdr:x>
      <cdr:y>0.6433</cdr:y>
    </cdr:from>
    <cdr:to>
      <cdr:x>0.6496</cdr:x>
      <cdr:y>0.72189</cdr:y>
    </cdr:to>
    <cdr:sp macro="" textlink="">
      <cdr:nvSpPr>
        <cdr:cNvPr id="13" name="TextBox 1">
          <a:extLst xmlns:a="http://schemas.openxmlformats.org/drawingml/2006/main">
            <a:ext uri="{FF2B5EF4-FFF2-40B4-BE49-F238E27FC236}">
              <a16:creationId xmlns:a16="http://schemas.microsoft.com/office/drawing/2014/main" id="{73BDB5CD-4F26-49D4-B661-C5BED5C7BAF3}"/>
            </a:ext>
          </a:extLst>
        </cdr:cNvPr>
        <cdr:cNvSpPr txBox="1">
          <a:spLocks xmlns:a="http://schemas.openxmlformats.org/drawingml/2006/main" noChangeArrowheads="1"/>
        </cdr:cNvSpPr>
      </cdr:nvSpPr>
      <cdr:spPr bwMode="auto">
        <a:xfrm xmlns:a="http://schemas.openxmlformats.org/drawingml/2006/main">
          <a:off x="3816178" y="2895720"/>
          <a:ext cx="1817763" cy="35376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none"/>
        <a:lstStyle xmlns:a="http://schemas.openxmlformats.org/drawingml/2006/main">
          <a:defPPr>
            <a:defRPr lang="en-US"/>
          </a:defPPr>
          <a:lvl1pPr marL="0" algn="l" defTabSz="1219170" rtl="0" eaLnBrk="1" latinLnBrk="0" hangingPunct="1">
            <a:defRPr sz="2417" kern="1200">
              <a:solidFill>
                <a:schemeClr val="tx1"/>
              </a:solidFill>
              <a:latin typeface="+mn-lt"/>
              <a:ea typeface="+mn-ea"/>
              <a:cs typeface="+mn-cs"/>
            </a:defRPr>
          </a:lvl1pPr>
          <a:lvl2pPr marL="609585" algn="l" defTabSz="1219170" rtl="0" eaLnBrk="1" latinLnBrk="0" hangingPunct="1">
            <a:defRPr sz="2417" kern="1200">
              <a:solidFill>
                <a:schemeClr val="tx1"/>
              </a:solidFill>
              <a:latin typeface="+mn-lt"/>
              <a:ea typeface="+mn-ea"/>
              <a:cs typeface="+mn-cs"/>
            </a:defRPr>
          </a:lvl2pPr>
          <a:lvl3pPr marL="1219170" algn="l" defTabSz="1219170" rtl="0" eaLnBrk="1" latinLnBrk="0" hangingPunct="1">
            <a:defRPr sz="2417" kern="1200">
              <a:solidFill>
                <a:schemeClr val="tx1"/>
              </a:solidFill>
              <a:latin typeface="+mn-lt"/>
              <a:ea typeface="+mn-ea"/>
              <a:cs typeface="+mn-cs"/>
            </a:defRPr>
          </a:lvl3pPr>
          <a:lvl4pPr marL="1828754" algn="l" defTabSz="1219170" rtl="0" eaLnBrk="1" latinLnBrk="0" hangingPunct="1">
            <a:defRPr sz="2417" kern="1200">
              <a:solidFill>
                <a:schemeClr val="tx1"/>
              </a:solidFill>
              <a:latin typeface="+mn-lt"/>
              <a:ea typeface="+mn-ea"/>
              <a:cs typeface="+mn-cs"/>
            </a:defRPr>
          </a:lvl4pPr>
          <a:lvl5pPr marL="2438339" algn="l" defTabSz="1219170" rtl="0" eaLnBrk="1" latinLnBrk="0" hangingPunct="1">
            <a:defRPr sz="2417" kern="1200">
              <a:solidFill>
                <a:schemeClr val="tx1"/>
              </a:solidFill>
              <a:latin typeface="+mn-lt"/>
              <a:ea typeface="+mn-ea"/>
              <a:cs typeface="+mn-cs"/>
            </a:defRPr>
          </a:lvl5pPr>
          <a:lvl6pPr marL="3047924" algn="l" defTabSz="1219170" rtl="0" eaLnBrk="1" latinLnBrk="0" hangingPunct="1">
            <a:defRPr sz="2417" kern="1200">
              <a:solidFill>
                <a:schemeClr val="tx1"/>
              </a:solidFill>
              <a:latin typeface="+mn-lt"/>
              <a:ea typeface="+mn-ea"/>
              <a:cs typeface="+mn-cs"/>
            </a:defRPr>
          </a:lvl6pPr>
          <a:lvl7pPr marL="3657509" algn="l" defTabSz="1219170" rtl="0" eaLnBrk="1" latinLnBrk="0" hangingPunct="1">
            <a:defRPr sz="2417" kern="1200">
              <a:solidFill>
                <a:schemeClr val="tx1"/>
              </a:solidFill>
              <a:latin typeface="+mn-lt"/>
              <a:ea typeface="+mn-ea"/>
              <a:cs typeface="+mn-cs"/>
            </a:defRPr>
          </a:lvl7pPr>
          <a:lvl8pPr marL="4267093" algn="l" defTabSz="1219170" rtl="0" eaLnBrk="1" latinLnBrk="0" hangingPunct="1">
            <a:defRPr sz="2417" kern="1200">
              <a:solidFill>
                <a:schemeClr val="tx1"/>
              </a:solidFill>
              <a:latin typeface="+mn-lt"/>
              <a:ea typeface="+mn-ea"/>
              <a:cs typeface="+mn-cs"/>
            </a:defRPr>
          </a:lvl8pPr>
          <a:lvl9pPr marL="4876678" algn="l" defTabSz="1219170" rtl="0" eaLnBrk="1" latinLnBrk="0" hangingPunct="1">
            <a:defRPr sz="2417" kern="1200">
              <a:solidFill>
                <a:schemeClr val="tx1"/>
              </a:solidFill>
              <a:latin typeface="+mn-lt"/>
              <a:ea typeface="+mn-ea"/>
              <a:cs typeface="+mn-cs"/>
            </a:defRPr>
          </a:lvl9pPr>
        </a:lstStyle>
        <a:p xmlns:a="http://schemas.openxmlformats.org/drawingml/2006/main">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10-year note minus</a:t>
          </a:r>
        </a:p>
        <a:p xmlns:a="http://schemas.openxmlformats.org/drawingml/2006/main">
          <a:pPr algn="l" eaLnBrk="1" hangingPunct="1">
            <a:spcBef>
              <a:spcPct val="0"/>
            </a:spcBef>
          </a:pPr>
          <a:r>
            <a:rPr lang="en-US" sz="1600" dirty="0">
              <a:solidFill>
                <a:srgbClr val="F58025"/>
              </a:solidFill>
              <a:latin typeface="+mj-lt"/>
              <a:ea typeface="Verdana" panose="020B0604030504040204" pitchFamily="34" charset="0"/>
              <a:cs typeface="Verdana" panose="020B0604030504040204" pitchFamily="34" charset="0"/>
            </a:rPr>
            <a:t>2-year note</a:t>
          </a:r>
          <a:endParaRPr lang="en-US" sz="1600" i="0" dirty="0">
            <a:solidFill>
              <a:srgbClr val="F58025"/>
            </a:solidFill>
            <a:latin typeface="+mj-lt"/>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373888" y="197551"/>
            <a:ext cx="6332729" cy="464820"/>
          </a:xfrm>
          <a:prstGeom prst="rect">
            <a:avLst/>
          </a:prstGeom>
        </p:spPr>
        <p:txBody>
          <a:bodyPr vert="horz" lIns="93102" tIns="46552" rIns="93102" bIns="46552" rtlCol="0" anchor="b"/>
          <a:lstStyle>
            <a:lvl1pPr algn="l">
              <a:defRPr sz="1200"/>
            </a:lvl1pPr>
          </a:lstStyle>
          <a:p>
            <a:endParaRPr dirty="0"/>
          </a:p>
        </p:txBody>
      </p:sp>
      <p:sp>
        <p:nvSpPr>
          <p:cNvPr id="7" name="Date Placeholder 2"/>
          <p:cNvSpPr>
            <a:spLocks noGrp="1"/>
          </p:cNvSpPr>
          <p:nvPr>
            <p:ph type="dt" idx="1"/>
          </p:nvPr>
        </p:nvSpPr>
        <p:spPr>
          <a:xfrm>
            <a:off x="5754373" y="8739584"/>
            <a:ext cx="1045718" cy="392514"/>
          </a:xfrm>
          <a:prstGeom prst="rect">
            <a:avLst/>
          </a:prstGeom>
        </p:spPr>
        <p:txBody>
          <a:bodyPr vert="horz" lIns="93102" tIns="46552" rIns="93102" bIns="46552" rtlCol="0" anchor="b"/>
          <a:lstStyle>
            <a:lvl1pPr algn="r">
              <a:defRPr sz="1200"/>
            </a:lvl1pPr>
          </a:lstStyle>
          <a:p>
            <a:fld id="{93176727-6A19-4DE8-B47E-7FD6EA47E672}" type="datetimeFigureOut">
              <a:rPr lang="en-US"/>
              <a:t>1/28/2023</a:t>
            </a:fld>
            <a:endParaRPr dirty="0"/>
          </a:p>
        </p:txBody>
      </p:sp>
      <p:sp>
        <p:nvSpPr>
          <p:cNvPr id="8" name="Footer Placeholder 5"/>
          <p:cNvSpPr>
            <a:spLocks noGrp="1"/>
          </p:cNvSpPr>
          <p:nvPr>
            <p:ph type="ftr" sz="quarter" idx="2"/>
          </p:nvPr>
        </p:nvSpPr>
        <p:spPr>
          <a:xfrm>
            <a:off x="1022352" y="8738616"/>
            <a:ext cx="4615181" cy="393484"/>
          </a:xfrm>
          <a:prstGeom prst="rect">
            <a:avLst/>
          </a:prstGeom>
        </p:spPr>
        <p:txBody>
          <a:bodyPr vert="horz" lIns="93102" tIns="46552" rIns="93102" bIns="46552" rtlCol="0" anchor="b"/>
          <a:lstStyle>
            <a:lvl1pPr algn="l">
              <a:defRPr sz="1200"/>
            </a:lvl1pPr>
          </a:lstStyle>
          <a:p>
            <a:endParaRPr dirty="0"/>
          </a:p>
        </p:txBody>
      </p:sp>
      <p:sp>
        <p:nvSpPr>
          <p:cNvPr id="9" name="Slide Number Placeholder 6"/>
          <p:cNvSpPr>
            <a:spLocks noGrp="1"/>
          </p:cNvSpPr>
          <p:nvPr>
            <p:ph type="sldNum" sz="quarter" idx="3"/>
          </p:nvPr>
        </p:nvSpPr>
        <p:spPr>
          <a:xfrm>
            <a:off x="362204" y="8738616"/>
            <a:ext cx="518966" cy="393484"/>
          </a:xfrm>
          <a:prstGeom prst="rect">
            <a:avLst/>
          </a:prstGeom>
        </p:spPr>
        <p:txBody>
          <a:bodyPr vert="horz" lIns="93102" tIns="46552" rIns="93102" bIns="46552" rtlCol="0" anchor="b"/>
          <a:lstStyle>
            <a:lvl1pPr algn="r">
              <a:defRPr sz="1200"/>
            </a:lvl1pPr>
          </a:lstStyle>
          <a:p>
            <a:fld id="{095BBE4E-8AFD-45B3-8A52-6FC96354F416}" type="slidenum">
              <a:rPr/>
              <a:t>‹#›</a:t>
            </a:fld>
            <a:endParaRPr dirty="0"/>
          </a:p>
        </p:txBody>
      </p:sp>
      <p:cxnSp>
        <p:nvCxnSpPr>
          <p:cNvPr id="10" name="Straight Connector 9"/>
          <p:cNvCxnSpPr/>
          <p:nvPr/>
        </p:nvCxnSpPr>
        <p:spPr>
          <a:xfrm>
            <a:off x="954194" y="8749271"/>
            <a:ext cx="0" cy="3873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20294" y="8749271"/>
            <a:ext cx="0" cy="3873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58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3891" y="197551"/>
            <a:ext cx="6027971" cy="464820"/>
          </a:xfrm>
          <a:prstGeom prst="rect">
            <a:avLst/>
          </a:prstGeom>
        </p:spPr>
        <p:txBody>
          <a:bodyPr vert="horz" lIns="93102" tIns="46552" rIns="93102" bIns="46552" rtlCol="0" anchor="b"/>
          <a:lstStyle>
            <a:lvl1pPr algn="l">
              <a:defRPr sz="1200"/>
            </a:lvl1pPr>
          </a:lstStyle>
          <a:p>
            <a:endParaRPr dirty="0"/>
          </a:p>
        </p:txBody>
      </p:sp>
      <p:sp>
        <p:nvSpPr>
          <p:cNvPr id="3" name="Date Placeholder 2"/>
          <p:cNvSpPr>
            <a:spLocks noGrp="1"/>
          </p:cNvSpPr>
          <p:nvPr>
            <p:ph type="dt" idx="1"/>
          </p:nvPr>
        </p:nvSpPr>
        <p:spPr>
          <a:xfrm>
            <a:off x="5754373" y="8739584"/>
            <a:ext cx="1045718" cy="392514"/>
          </a:xfrm>
          <a:prstGeom prst="rect">
            <a:avLst/>
          </a:prstGeom>
        </p:spPr>
        <p:txBody>
          <a:bodyPr vert="horz" lIns="93102" tIns="46552" rIns="93102" bIns="46552" rtlCol="0" anchor="b"/>
          <a:lstStyle>
            <a:lvl1pPr algn="r">
              <a:defRPr sz="1200"/>
            </a:lvl1pPr>
          </a:lstStyle>
          <a:p>
            <a:fld id="{93176727-6A19-4DE8-B47E-7FD6EA47E672}" type="datetimeFigureOut">
              <a:rPr lang="en-US"/>
              <a:t>1/28/2023</a:t>
            </a:fld>
            <a:endParaRPr dirty="0"/>
          </a:p>
        </p:txBody>
      </p:sp>
      <p:sp>
        <p:nvSpPr>
          <p:cNvPr id="4" name="Slide Image Placeholder 3"/>
          <p:cNvSpPr>
            <a:spLocks noGrp="1" noRot="1" noChangeAspect="1"/>
          </p:cNvSpPr>
          <p:nvPr>
            <p:ph type="sldImg" idx="2"/>
          </p:nvPr>
        </p:nvSpPr>
        <p:spPr>
          <a:xfrm>
            <a:off x="374650" y="696913"/>
            <a:ext cx="2968625" cy="2227262"/>
          </a:xfrm>
          <a:prstGeom prst="rect">
            <a:avLst/>
          </a:prstGeom>
          <a:noFill/>
          <a:ln w="12700">
            <a:solidFill>
              <a:prstClr val="black"/>
            </a:solidFill>
          </a:ln>
        </p:spPr>
        <p:txBody>
          <a:bodyPr vert="horz" lIns="93102" tIns="46552" rIns="93102" bIns="46552" rtlCol="0" anchor="ctr"/>
          <a:lstStyle/>
          <a:p>
            <a:endParaRPr dirty="0"/>
          </a:p>
        </p:txBody>
      </p:sp>
      <p:sp>
        <p:nvSpPr>
          <p:cNvPr id="5" name="Notes Placeholder 4"/>
          <p:cNvSpPr>
            <a:spLocks noGrp="1"/>
          </p:cNvSpPr>
          <p:nvPr>
            <p:ph type="body" sz="quarter" idx="3"/>
          </p:nvPr>
        </p:nvSpPr>
        <p:spPr>
          <a:xfrm>
            <a:off x="373889" y="2998090"/>
            <a:ext cx="6426200" cy="5601081"/>
          </a:xfrm>
          <a:prstGeom prst="rect">
            <a:avLst/>
          </a:prstGeom>
        </p:spPr>
        <p:txBody>
          <a:bodyPr vert="horz" lIns="93102" tIns="46552" rIns="93102" bIns="4655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022352" y="8738616"/>
            <a:ext cx="4615181" cy="393484"/>
          </a:xfrm>
          <a:prstGeom prst="rect">
            <a:avLst/>
          </a:prstGeom>
        </p:spPr>
        <p:txBody>
          <a:bodyPr vert="horz" lIns="93102" tIns="46552" rIns="93102" bIns="46552" rtlCol="0" anchor="b"/>
          <a:lstStyle>
            <a:lvl1pPr algn="l">
              <a:defRPr sz="1200"/>
            </a:lvl1pPr>
          </a:lstStyle>
          <a:p>
            <a:endParaRPr dirty="0"/>
          </a:p>
        </p:txBody>
      </p:sp>
      <p:sp>
        <p:nvSpPr>
          <p:cNvPr id="7" name="Slide Number Placeholder 6"/>
          <p:cNvSpPr>
            <a:spLocks noGrp="1"/>
          </p:cNvSpPr>
          <p:nvPr>
            <p:ph type="sldNum" sz="quarter" idx="5"/>
          </p:nvPr>
        </p:nvSpPr>
        <p:spPr>
          <a:xfrm>
            <a:off x="362204" y="8738616"/>
            <a:ext cx="518966" cy="393484"/>
          </a:xfrm>
          <a:prstGeom prst="rect">
            <a:avLst/>
          </a:prstGeom>
        </p:spPr>
        <p:txBody>
          <a:bodyPr vert="horz" lIns="93102" tIns="46552" rIns="93102" bIns="46552" rtlCol="0" anchor="b"/>
          <a:lstStyle>
            <a:lvl1pPr algn="r">
              <a:defRPr sz="1200"/>
            </a:lvl1pPr>
          </a:lstStyle>
          <a:p>
            <a:fld id="{095BBE4E-8AFD-45B3-8A52-6FC96354F416}" type="slidenum">
              <a:rPr/>
              <a:t>‹#›</a:t>
            </a:fld>
            <a:endParaRPr dirty="0"/>
          </a:p>
        </p:txBody>
      </p:sp>
      <p:cxnSp>
        <p:nvCxnSpPr>
          <p:cNvPr id="9" name="Straight Connector 8"/>
          <p:cNvCxnSpPr/>
          <p:nvPr/>
        </p:nvCxnSpPr>
        <p:spPr>
          <a:xfrm>
            <a:off x="954194" y="8749271"/>
            <a:ext cx="0" cy="3873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20294" y="8749271"/>
            <a:ext cx="0" cy="3873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mn-lt"/>
        <a:ea typeface="+mn-ea"/>
        <a:cs typeface="+mn-cs"/>
      </a:defRPr>
    </a:lvl1pPr>
    <a:lvl2pPr marL="609585" algn="l" defTabSz="1219170" rtl="0" eaLnBrk="1" latinLnBrk="0" hangingPunct="1">
      <a:defRPr sz="1400" kern="1200">
        <a:solidFill>
          <a:schemeClr val="tx1"/>
        </a:solidFill>
        <a:latin typeface="+mn-lt"/>
        <a:ea typeface="+mn-ea"/>
        <a:cs typeface="+mn-cs"/>
      </a:defRPr>
    </a:lvl2pPr>
    <a:lvl3pPr marL="1219170" algn="l" defTabSz="1219170" rtl="0" eaLnBrk="1" latinLnBrk="0" hangingPunct="1">
      <a:defRPr sz="1400" kern="1200">
        <a:solidFill>
          <a:schemeClr val="tx1"/>
        </a:solidFill>
        <a:latin typeface="+mn-lt"/>
        <a:ea typeface="+mn-ea"/>
        <a:cs typeface="+mn-cs"/>
      </a:defRPr>
    </a:lvl3pPr>
    <a:lvl4pPr marL="1828754" algn="l" defTabSz="1219170" rtl="0" eaLnBrk="1" latinLnBrk="0" hangingPunct="1">
      <a:defRPr sz="1400" kern="1200">
        <a:solidFill>
          <a:schemeClr val="tx1"/>
        </a:solidFill>
        <a:latin typeface="+mn-lt"/>
        <a:ea typeface="+mn-ea"/>
        <a:cs typeface="+mn-cs"/>
      </a:defRPr>
    </a:lvl4pPr>
    <a:lvl5pPr marL="2438339" algn="l" defTabSz="1219170" rtl="0" eaLnBrk="1" latinLnBrk="0" hangingPunct="1">
      <a:defRPr sz="1400" kern="1200">
        <a:solidFill>
          <a:schemeClr val="tx1"/>
        </a:solidFill>
        <a:latin typeface="+mn-lt"/>
        <a:ea typeface="+mn-ea"/>
        <a:cs typeface="+mn-cs"/>
      </a:defRPr>
    </a:lvl5pPr>
    <a:lvl6pPr marL="3047924" algn="l" defTabSz="1219170" rtl="0" eaLnBrk="1" latinLnBrk="0" hangingPunct="1">
      <a:defRPr sz="1584" kern="1200">
        <a:solidFill>
          <a:schemeClr val="tx1"/>
        </a:solidFill>
        <a:latin typeface="+mn-lt"/>
        <a:ea typeface="+mn-ea"/>
        <a:cs typeface="+mn-cs"/>
      </a:defRPr>
    </a:lvl6pPr>
    <a:lvl7pPr marL="3657509" algn="l" defTabSz="1219170" rtl="0" eaLnBrk="1" latinLnBrk="0" hangingPunct="1">
      <a:defRPr sz="1584" kern="1200">
        <a:solidFill>
          <a:schemeClr val="tx1"/>
        </a:solidFill>
        <a:latin typeface="+mn-lt"/>
        <a:ea typeface="+mn-ea"/>
        <a:cs typeface="+mn-cs"/>
      </a:defRPr>
    </a:lvl7pPr>
    <a:lvl8pPr marL="4267093" algn="l" defTabSz="1219170" rtl="0" eaLnBrk="1" latinLnBrk="0" hangingPunct="1">
      <a:defRPr sz="1584" kern="1200">
        <a:solidFill>
          <a:schemeClr val="tx1"/>
        </a:solidFill>
        <a:latin typeface="+mn-lt"/>
        <a:ea typeface="+mn-ea"/>
        <a:cs typeface="+mn-cs"/>
      </a:defRPr>
    </a:lvl8pPr>
    <a:lvl9pPr marL="4876678" algn="l" defTabSz="1219170" rtl="0" eaLnBrk="1" latinLnBrk="0" hangingPunct="1">
      <a:defRPr sz="15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0</a:t>
            </a:fld>
            <a:endParaRPr lang="en-US" dirty="0"/>
          </a:p>
        </p:txBody>
      </p:sp>
    </p:spTree>
    <p:extLst>
      <p:ext uri="{BB962C8B-B14F-4D97-AF65-F5344CB8AC3E}">
        <p14:creationId xmlns:p14="http://schemas.microsoft.com/office/powerpoint/2010/main" val="194970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10</a:t>
            </a:fld>
            <a:endParaRPr lang="en-US" dirty="0"/>
          </a:p>
        </p:txBody>
      </p:sp>
    </p:spTree>
    <p:extLst>
      <p:ext uri="{BB962C8B-B14F-4D97-AF65-F5344CB8AC3E}">
        <p14:creationId xmlns:p14="http://schemas.microsoft.com/office/powerpoint/2010/main" val="93062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11</a:t>
            </a:fld>
            <a:endParaRPr lang="en-US" dirty="0"/>
          </a:p>
        </p:txBody>
      </p:sp>
    </p:spTree>
    <p:extLst>
      <p:ext uri="{BB962C8B-B14F-4D97-AF65-F5344CB8AC3E}">
        <p14:creationId xmlns:p14="http://schemas.microsoft.com/office/powerpoint/2010/main" val="419122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12</a:t>
            </a:fld>
            <a:endParaRPr lang="en-US" dirty="0"/>
          </a:p>
        </p:txBody>
      </p:sp>
    </p:spTree>
    <p:extLst>
      <p:ext uri="{BB962C8B-B14F-4D97-AF65-F5344CB8AC3E}">
        <p14:creationId xmlns:p14="http://schemas.microsoft.com/office/powerpoint/2010/main" val="269393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13</a:t>
            </a:fld>
            <a:endParaRPr lang="en-US" dirty="0"/>
          </a:p>
        </p:txBody>
      </p:sp>
    </p:spTree>
    <p:extLst>
      <p:ext uri="{BB962C8B-B14F-4D97-AF65-F5344CB8AC3E}">
        <p14:creationId xmlns:p14="http://schemas.microsoft.com/office/powerpoint/2010/main" val="329515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14</a:t>
            </a:fld>
            <a:endParaRPr lang="en-US" dirty="0"/>
          </a:p>
        </p:txBody>
      </p:sp>
    </p:spTree>
    <p:extLst>
      <p:ext uri="{BB962C8B-B14F-4D97-AF65-F5344CB8AC3E}">
        <p14:creationId xmlns:p14="http://schemas.microsoft.com/office/powerpoint/2010/main" val="332577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15</a:t>
            </a:fld>
            <a:endParaRPr lang="en-US" dirty="0"/>
          </a:p>
        </p:txBody>
      </p:sp>
    </p:spTree>
    <p:extLst>
      <p:ext uri="{BB962C8B-B14F-4D97-AF65-F5344CB8AC3E}">
        <p14:creationId xmlns:p14="http://schemas.microsoft.com/office/powerpoint/2010/main" val="40092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16</a:t>
            </a:fld>
            <a:endParaRPr lang="en-US" dirty="0"/>
          </a:p>
        </p:txBody>
      </p:sp>
    </p:spTree>
    <p:extLst>
      <p:ext uri="{BB962C8B-B14F-4D97-AF65-F5344CB8AC3E}">
        <p14:creationId xmlns:p14="http://schemas.microsoft.com/office/powerpoint/2010/main" val="736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17</a:t>
            </a:fld>
            <a:endParaRPr lang="en-US" dirty="0"/>
          </a:p>
        </p:txBody>
      </p:sp>
    </p:spTree>
    <p:extLst>
      <p:ext uri="{BB962C8B-B14F-4D97-AF65-F5344CB8AC3E}">
        <p14:creationId xmlns:p14="http://schemas.microsoft.com/office/powerpoint/2010/main" val="218202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18</a:t>
            </a:fld>
            <a:endParaRPr lang="en-US" dirty="0"/>
          </a:p>
        </p:txBody>
      </p:sp>
    </p:spTree>
    <p:extLst>
      <p:ext uri="{BB962C8B-B14F-4D97-AF65-F5344CB8AC3E}">
        <p14:creationId xmlns:p14="http://schemas.microsoft.com/office/powerpoint/2010/main" val="210449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19</a:t>
            </a:fld>
            <a:endParaRPr lang="en-US" dirty="0"/>
          </a:p>
        </p:txBody>
      </p:sp>
    </p:spTree>
    <p:extLst>
      <p:ext uri="{BB962C8B-B14F-4D97-AF65-F5344CB8AC3E}">
        <p14:creationId xmlns:p14="http://schemas.microsoft.com/office/powerpoint/2010/main" val="166960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a:t>
            </a:fld>
            <a:endParaRPr lang="en-US" dirty="0"/>
          </a:p>
        </p:txBody>
      </p:sp>
    </p:spTree>
    <p:extLst>
      <p:ext uri="{BB962C8B-B14F-4D97-AF65-F5344CB8AC3E}">
        <p14:creationId xmlns:p14="http://schemas.microsoft.com/office/powerpoint/2010/main" val="328280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20</a:t>
            </a:fld>
            <a:endParaRPr lang="en-US" dirty="0"/>
          </a:p>
        </p:txBody>
      </p:sp>
    </p:spTree>
    <p:extLst>
      <p:ext uri="{BB962C8B-B14F-4D97-AF65-F5344CB8AC3E}">
        <p14:creationId xmlns:p14="http://schemas.microsoft.com/office/powerpoint/2010/main" val="3050282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21</a:t>
            </a:fld>
            <a:endParaRPr lang="en-US" dirty="0"/>
          </a:p>
        </p:txBody>
      </p:sp>
    </p:spTree>
    <p:extLst>
      <p:ext uri="{BB962C8B-B14F-4D97-AF65-F5344CB8AC3E}">
        <p14:creationId xmlns:p14="http://schemas.microsoft.com/office/powerpoint/2010/main" val="208515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29</a:t>
            </a:fld>
            <a:endParaRPr lang="en-US" dirty="0"/>
          </a:p>
        </p:txBody>
      </p:sp>
    </p:spTree>
    <p:extLst>
      <p:ext uri="{BB962C8B-B14F-4D97-AF65-F5344CB8AC3E}">
        <p14:creationId xmlns:p14="http://schemas.microsoft.com/office/powerpoint/2010/main" val="31520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30</a:t>
            </a:fld>
            <a:endParaRPr lang="en-US" dirty="0"/>
          </a:p>
        </p:txBody>
      </p:sp>
    </p:spTree>
    <p:extLst>
      <p:ext uri="{BB962C8B-B14F-4D97-AF65-F5344CB8AC3E}">
        <p14:creationId xmlns:p14="http://schemas.microsoft.com/office/powerpoint/2010/main" val="293111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31</a:t>
            </a:fld>
            <a:endParaRPr lang="en-US" dirty="0"/>
          </a:p>
        </p:txBody>
      </p:sp>
    </p:spTree>
    <p:extLst>
      <p:ext uri="{BB962C8B-B14F-4D97-AF65-F5344CB8AC3E}">
        <p14:creationId xmlns:p14="http://schemas.microsoft.com/office/powerpoint/2010/main" val="296100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32</a:t>
            </a:fld>
            <a:endParaRPr lang="en-US" dirty="0"/>
          </a:p>
        </p:txBody>
      </p:sp>
    </p:spTree>
    <p:extLst>
      <p:ext uri="{BB962C8B-B14F-4D97-AF65-F5344CB8AC3E}">
        <p14:creationId xmlns:p14="http://schemas.microsoft.com/office/powerpoint/2010/main" val="1159809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33</a:t>
            </a:fld>
            <a:endParaRPr lang="en-US" dirty="0"/>
          </a:p>
        </p:txBody>
      </p:sp>
    </p:spTree>
    <p:extLst>
      <p:ext uri="{BB962C8B-B14F-4D97-AF65-F5344CB8AC3E}">
        <p14:creationId xmlns:p14="http://schemas.microsoft.com/office/powerpoint/2010/main" val="35311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a:t>
            </a:fld>
            <a:endParaRPr lang="en-US" dirty="0"/>
          </a:p>
        </p:txBody>
      </p:sp>
    </p:spTree>
    <p:extLst>
      <p:ext uri="{BB962C8B-B14F-4D97-AF65-F5344CB8AC3E}">
        <p14:creationId xmlns:p14="http://schemas.microsoft.com/office/powerpoint/2010/main" val="21742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3</a:t>
            </a:fld>
            <a:endParaRPr lang="en-US" dirty="0"/>
          </a:p>
        </p:txBody>
      </p:sp>
    </p:spTree>
    <p:extLst>
      <p:ext uri="{BB962C8B-B14F-4D97-AF65-F5344CB8AC3E}">
        <p14:creationId xmlns:p14="http://schemas.microsoft.com/office/powerpoint/2010/main" val="91227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5</a:t>
            </a:fld>
            <a:endParaRPr lang="en-US" dirty="0"/>
          </a:p>
        </p:txBody>
      </p:sp>
    </p:spTree>
    <p:extLst>
      <p:ext uri="{BB962C8B-B14F-4D97-AF65-F5344CB8AC3E}">
        <p14:creationId xmlns:p14="http://schemas.microsoft.com/office/powerpoint/2010/main" val="247037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6</a:t>
            </a:fld>
            <a:endParaRPr lang="en-US" dirty="0"/>
          </a:p>
        </p:txBody>
      </p:sp>
    </p:spTree>
    <p:extLst>
      <p:ext uri="{BB962C8B-B14F-4D97-AF65-F5344CB8AC3E}">
        <p14:creationId xmlns:p14="http://schemas.microsoft.com/office/powerpoint/2010/main" val="36113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7</a:t>
            </a:fld>
            <a:endParaRPr lang="en-US" dirty="0"/>
          </a:p>
        </p:txBody>
      </p:sp>
    </p:spTree>
    <p:extLst>
      <p:ext uri="{BB962C8B-B14F-4D97-AF65-F5344CB8AC3E}">
        <p14:creationId xmlns:p14="http://schemas.microsoft.com/office/powerpoint/2010/main" val="91342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8</a:t>
            </a:fld>
            <a:endParaRPr lang="en-US" dirty="0"/>
          </a:p>
        </p:txBody>
      </p:sp>
    </p:spTree>
    <p:extLst>
      <p:ext uri="{BB962C8B-B14F-4D97-AF65-F5344CB8AC3E}">
        <p14:creationId xmlns:p14="http://schemas.microsoft.com/office/powerpoint/2010/main" val="198243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9</a:t>
            </a:fld>
            <a:endParaRPr lang="en-US" dirty="0"/>
          </a:p>
        </p:txBody>
      </p:sp>
    </p:spTree>
    <p:extLst>
      <p:ext uri="{BB962C8B-B14F-4D97-AF65-F5344CB8AC3E}">
        <p14:creationId xmlns:p14="http://schemas.microsoft.com/office/powerpoint/2010/main" val="1566548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04418" y="1371599"/>
            <a:ext cx="8735165" cy="1709928"/>
          </a:xfrm>
        </p:spPr>
        <p:txBody>
          <a:bodyPr lIns="9144" rIns="9144" anchor="b">
            <a:noAutofit/>
          </a:bodyPr>
          <a:lstStyle>
            <a:lvl1pPr algn="l">
              <a:defRPr sz="3200">
                <a:solidFill>
                  <a:schemeClr val="accent2"/>
                </a:solidFill>
                <a:effectLst>
                  <a:outerShdw blurRad="50800" dist="38100" dir="2700000" algn="tl" rotWithShape="0">
                    <a:prstClr val="black">
                      <a:alpha val="40000"/>
                    </a:prstClr>
                  </a:outerShdw>
                </a:effectLst>
              </a:defRPr>
            </a:lvl1pPr>
          </a:lstStyle>
          <a:p>
            <a:r>
              <a:t>Add Title Here</a:t>
            </a:r>
          </a:p>
        </p:txBody>
      </p:sp>
      <p:sp>
        <p:nvSpPr>
          <p:cNvPr id="3" name="Subtitle 2"/>
          <p:cNvSpPr>
            <a:spLocks noGrp="1"/>
          </p:cNvSpPr>
          <p:nvPr>
            <p:ph type="subTitle" idx="1" hasCustomPrompt="1"/>
            <p:custDataLst>
              <p:tags r:id="rId1"/>
            </p:custDataLst>
          </p:nvPr>
        </p:nvSpPr>
        <p:spPr bwMode="black">
          <a:xfrm>
            <a:off x="204418" y="3109830"/>
            <a:ext cx="8735165" cy="868680"/>
          </a:xfrm>
        </p:spPr>
        <p:txBody>
          <a:bodyPr rIns="9144" bIns="0">
            <a:noAutofit/>
          </a:bodyPr>
          <a:lstStyle>
            <a:lvl1pPr marL="0" indent="0" algn="l">
              <a:spcBef>
                <a:spcPts val="0"/>
              </a:spcBef>
              <a:buNone/>
              <a:defRPr sz="2000">
                <a:solidFill>
                  <a:schemeClr val="bg1"/>
                </a:solidFill>
                <a:effectLst>
                  <a:outerShdw blurRad="50800" dist="38100" dir="2700000" algn="tl" rotWithShape="0">
                    <a:prstClr val="black">
                      <a:alpha val="40000"/>
                    </a:prstClr>
                  </a:outerShdw>
                </a:effectLs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t>Add Subtitle Here</a:t>
            </a:r>
          </a:p>
        </p:txBody>
      </p:sp>
      <p:pic>
        <p:nvPicPr>
          <p:cNvPr id="5" name="logo"/>
          <p:cNvPicPr>
            <a:picLocks noChangeAspect="1"/>
          </p:cNvPicPr>
          <p:nvPr userDrawn="1">
            <p:custDataLst>
              <p:tags r:id="rId2"/>
            </p:custDataLst>
          </p:nvPr>
        </p:nvPicPr>
        <p:blipFill>
          <a:blip r:embed="rId5"/>
          <a:stretch>
            <a:fillRect/>
          </a:stretch>
        </p:blipFill>
        <p:spPr>
          <a:xfrm>
            <a:off x="6968326" y="6141600"/>
            <a:ext cx="1840346" cy="630000"/>
          </a:xfrm>
          <a:prstGeom prst="rect">
            <a:avLst/>
          </a:prstGeom>
        </p:spPr>
      </p:pic>
    </p:spTree>
    <p:extLst>
      <p:ext uri="{BB962C8B-B14F-4D97-AF65-F5344CB8AC3E}">
        <p14:creationId xmlns:p14="http://schemas.microsoft.com/office/powerpoint/2010/main" val="196518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U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noAutofit/>
          </a:bodyPr>
          <a:lstStyle>
            <a:lvl1pPr>
              <a:defRPr/>
            </a:lvl1pPr>
          </a:lstStyle>
          <a:p>
            <a:r>
              <a:rPr dirty="0"/>
              <a:t>Page Title Here</a:t>
            </a:r>
          </a:p>
        </p:txBody>
      </p:sp>
      <p:sp>
        <p:nvSpPr>
          <p:cNvPr id="3" name="Content Placeholder 2"/>
          <p:cNvSpPr>
            <a:spLocks noGrp="1"/>
          </p:cNvSpPr>
          <p:nvPr>
            <p:ph idx="1" hasCustomPrompt="1"/>
          </p:nvPr>
        </p:nvSpPr>
        <p:spPr>
          <a:xfrm>
            <a:off x="127000" y="974725"/>
            <a:ext cx="8888413" cy="2491423"/>
          </a:xfrm>
        </p:spPr>
        <p:txBody>
          <a:bodyPr>
            <a:noAutofit/>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F90343F-D056-4E24-BE3D-A305BDC1A23E}" type="slidenum">
              <a:rPr/>
              <a:pPr/>
              <a:t>‹#›</a:t>
            </a:fld>
            <a:endParaRPr dirty="0"/>
          </a:p>
        </p:txBody>
      </p:sp>
      <p:sp>
        <p:nvSpPr>
          <p:cNvPr id="8" name="Content Placeholder 7"/>
          <p:cNvSpPr>
            <a:spLocks noGrp="1"/>
          </p:cNvSpPr>
          <p:nvPr>
            <p:ph sz="quarter" idx="13" hasCustomPrompt="1"/>
          </p:nvPr>
        </p:nvSpPr>
        <p:spPr>
          <a:xfrm>
            <a:off x="127000" y="3829050"/>
            <a:ext cx="8888413" cy="249555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1" name="Text Placeholder 10"/>
          <p:cNvSpPr>
            <a:spLocks noGrp="1"/>
          </p:cNvSpPr>
          <p:nvPr>
            <p:ph type="body" sz="quarter" idx="16" hasCustomPrompt="1"/>
            <p:custDataLst>
              <p:tags r:id="rId1"/>
            </p:custDataLst>
          </p:nvPr>
        </p:nvSpPr>
        <p:spPr>
          <a:xfrm>
            <a:off x="128017" y="435179"/>
            <a:ext cx="7761525" cy="384048"/>
          </a:xfrm>
        </p:spPr>
        <p:txBody>
          <a:bodyPr lIns="0" rIns="0"/>
          <a:lstStyle>
            <a:lvl1pPr marL="0" indent="0">
              <a:buNone/>
              <a:defRPr sz="1800">
                <a:solidFill>
                  <a:schemeClr val="tx2"/>
                </a:solidFill>
              </a:defRPr>
            </a:lvl1pPr>
          </a:lstStyle>
          <a:p>
            <a:pPr lvl="0"/>
            <a:r>
              <a:rPr lang="en-US" dirty="0"/>
              <a:t>Subtitle Here</a:t>
            </a:r>
          </a:p>
        </p:txBody>
      </p:sp>
    </p:spTree>
    <p:extLst>
      <p:ext uri="{BB962C8B-B14F-4D97-AF65-F5344CB8AC3E}">
        <p14:creationId xmlns:p14="http://schemas.microsoft.com/office/powerpoint/2010/main" val="229410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a:lvl1pPr>
          </a:lstStyle>
          <a:p>
            <a:r>
              <a:rPr dirty="0"/>
              <a:t>Page Title Here</a:t>
            </a:r>
          </a:p>
        </p:txBody>
      </p:sp>
      <p:sp>
        <p:nvSpPr>
          <p:cNvPr id="3" name="Content Placeholder 2"/>
          <p:cNvSpPr>
            <a:spLocks noGrp="1"/>
          </p:cNvSpPr>
          <p:nvPr>
            <p:ph sz="half" idx="1" hasCustomPrompt="1"/>
          </p:nvPr>
        </p:nvSpPr>
        <p:spPr>
          <a:xfrm>
            <a:off x="127000" y="974725"/>
            <a:ext cx="8888413" cy="24923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128016" y="3831907"/>
            <a:ext cx="4257009" cy="2492693"/>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8" name="Content Placeholder 2"/>
          <p:cNvSpPr>
            <a:spLocks noGrp="1"/>
          </p:cNvSpPr>
          <p:nvPr>
            <p:ph sz="half" idx="13" hasCustomPrompt="1"/>
          </p:nvPr>
        </p:nvSpPr>
        <p:spPr>
          <a:xfrm>
            <a:off x="4752975" y="3831907"/>
            <a:ext cx="4262438" cy="249269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Tx/>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9" name="Text Placeholder 8"/>
          <p:cNvSpPr>
            <a:spLocks noGrp="1"/>
          </p:cNvSpPr>
          <p:nvPr>
            <p:ph type="body" sz="quarter" idx="16" hasCustomPrompt="1"/>
            <p:custDataLst>
              <p:tags r:id="rId1"/>
            </p:custDataLst>
          </p:nvPr>
        </p:nvSpPr>
        <p:spPr>
          <a:xfrm>
            <a:off x="126999" y="435179"/>
            <a:ext cx="7762542" cy="384048"/>
          </a:xfrm>
          <a:prstGeom prst="rect">
            <a:avLst/>
          </a:prstGeom>
        </p:spPr>
        <p:txBody>
          <a:bodyPr lIns="0" tIns="0" rIns="0" bIns="0"/>
          <a:lstStyle>
            <a:lvl1pPr marL="0" indent="0">
              <a:buFontTx/>
              <a:buNone/>
              <a:defRPr lang="en-GB" sz="1800" b="0" kern="1200" baseline="0" dirty="0">
                <a:solidFill>
                  <a:schemeClr val="tx2"/>
                </a:solidFill>
                <a:latin typeface="+mn-lt"/>
                <a:ea typeface="+mn-ea"/>
                <a:cs typeface="+mn-cs"/>
              </a:defRPr>
            </a:lvl1pPr>
          </a:lstStyle>
          <a:p>
            <a:pPr marL="0" lvl="0" indent="0" algn="l" defTabSz="914378" rtl="0" eaLnBrk="1" latinLnBrk="0" hangingPunct="1">
              <a:lnSpc>
                <a:spcPct val="90000"/>
              </a:lnSpc>
              <a:spcBef>
                <a:spcPts val="1800"/>
              </a:spcBef>
              <a:buClr>
                <a:schemeClr val="tx2"/>
              </a:buClr>
              <a:buFont typeface="Wingdings" panose="05000000000000000000" pitchFamily="2" charset="2"/>
              <a:buNone/>
            </a:pPr>
            <a:r>
              <a:rPr lang="en-US" dirty="0"/>
              <a:t>Subtitle Here</a:t>
            </a:r>
            <a:endParaRPr lang="en-GB" dirty="0"/>
          </a:p>
        </p:txBody>
      </p:sp>
    </p:spTree>
    <p:extLst>
      <p:ext uri="{BB962C8B-B14F-4D97-AF65-F5344CB8AC3E}">
        <p14:creationId xmlns:p14="http://schemas.microsoft.com/office/powerpoint/2010/main" val="287769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Up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3" name="Content Placeholder 2"/>
          <p:cNvSpPr>
            <a:spLocks noGrp="1"/>
          </p:cNvSpPr>
          <p:nvPr>
            <p:ph sz="half" idx="1" hasCustomPrompt="1"/>
          </p:nvPr>
        </p:nvSpPr>
        <p:spPr>
          <a:xfrm>
            <a:off x="127001" y="974725"/>
            <a:ext cx="4262437" cy="2492375"/>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5" y="975804"/>
            <a:ext cx="4262437" cy="249129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8" name="Content Placeholder 2"/>
          <p:cNvSpPr>
            <a:spLocks noGrp="1"/>
          </p:cNvSpPr>
          <p:nvPr>
            <p:ph sz="half" idx="13" hasCustomPrompt="1"/>
          </p:nvPr>
        </p:nvSpPr>
        <p:spPr>
          <a:xfrm>
            <a:off x="127000" y="3829050"/>
            <a:ext cx="8888413" cy="249320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3"/>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2" name="Text Placeholder 11"/>
          <p:cNvSpPr>
            <a:spLocks noGrp="1"/>
          </p:cNvSpPr>
          <p:nvPr>
            <p:ph type="body" sz="quarter" idx="17" hasCustomPrompt="1"/>
            <p:custDataLst>
              <p:tags r:id="rId1"/>
            </p:custDataLst>
          </p:nvPr>
        </p:nvSpPr>
        <p:spPr>
          <a:xfrm>
            <a:off x="128017" y="435179"/>
            <a:ext cx="7761525" cy="384048"/>
          </a:xfrm>
        </p:spPr>
        <p:txBody>
          <a:bodyPr lIns="0" rIns="0"/>
          <a:lstStyle>
            <a:lvl1pPr marL="0" indent="0">
              <a:buNone/>
              <a:defRPr sz="1800">
                <a:solidFill>
                  <a:schemeClr val="tx2"/>
                </a:solidFill>
              </a:defRPr>
            </a:lvl1pPr>
          </a:lstStyle>
          <a:p>
            <a:pPr lvl="0"/>
            <a:r>
              <a:rPr lang="en-US" dirty="0"/>
              <a:t>Subtitle Here</a:t>
            </a:r>
          </a:p>
        </p:txBody>
      </p:sp>
    </p:spTree>
    <p:extLst>
      <p:ext uri="{BB962C8B-B14F-4D97-AF65-F5344CB8AC3E}">
        <p14:creationId xmlns:p14="http://schemas.microsoft.com/office/powerpoint/2010/main" val="18780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Up Content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3" name="Content Placeholder 2"/>
          <p:cNvSpPr>
            <a:spLocks noGrp="1"/>
          </p:cNvSpPr>
          <p:nvPr>
            <p:ph sz="half" idx="1" hasCustomPrompt="1"/>
          </p:nvPr>
        </p:nvSpPr>
        <p:spPr>
          <a:xfrm>
            <a:off x="127000" y="975804"/>
            <a:ext cx="4262438" cy="534879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4" y="975804"/>
            <a:ext cx="4262439" cy="249129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8" name="Content Placeholder 2"/>
          <p:cNvSpPr>
            <a:spLocks noGrp="1"/>
          </p:cNvSpPr>
          <p:nvPr>
            <p:ph sz="half" idx="13" hasCustomPrompt="1"/>
          </p:nvPr>
        </p:nvSpPr>
        <p:spPr>
          <a:xfrm>
            <a:off x="4752974" y="3829051"/>
            <a:ext cx="4258597" cy="2495549"/>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2" name="Text Placeholder 11"/>
          <p:cNvSpPr>
            <a:spLocks noGrp="1"/>
          </p:cNvSpPr>
          <p:nvPr>
            <p:ph type="body" sz="quarter" idx="17" hasCustomPrompt="1"/>
            <p:custDataLst>
              <p:tags r:id="rId1"/>
            </p:custDataLst>
          </p:nvPr>
        </p:nvSpPr>
        <p:spPr>
          <a:xfrm>
            <a:off x="128017" y="435179"/>
            <a:ext cx="7761525" cy="384048"/>
          </a:xfrm>
        </p:spPr>
        <p:txBody>
          <a:bodyPr lIns="0" rIns="0"/>
          <a:lstStyle>
            <a:lvl1pPr marL="0" indent="0">
              <a:buNone/>
              <a:defRPr lang="en-GB" sz="1800" b="0" kern="1200" baseline="0" dirty="0">
                <a:solidFill>
                  <a:schemeClr val="tx2"/>
                </a:solidFill>
                <a:latin typeface="+mn-lt"/>
                <a:ea typeface="+mn-ea"/>
                <a:cs typeface="+mn-cs"/>
              </a:defRPr>
            </a:lvl1pPr>
            <a:lvl2pPr marL="177800" indent="0">
              <a:buNone/>
              <a:defRPr/>
            </a:lvl2pPr>
            <a:lvl3pPr marL="342900" indent="0">
              <a:buNone/>
              <a:defRPr/>
            </a:lvl3pPr>
            <a:lvl4pPr marL="515937" indent="0">
              <a:buNone/>
              <a:defRPr/>
            </a:lvl4pPr>
            <a:lvl5pPr marL="685800" indent="0">
              <a:buNone/>
              <a:defRPr/>
            </a:lvl5pPr>
          </a:lstStyle>
          <a:p>
            <a:pPr marL="0" lvl="0" indent="0" algn="l" defTabSz="914378" rtl="0" eaLnBrk="1" latinLnBrk="0" hangingPunct="1">
              <a:lnSpc>
                <a:spcPct val="90000"/>
              </a:lnSpc>
              <a:spcBef>
                <a:spcPts val="1800"/>
              </a:spcBef>
              <a:buClr>
                <a:schemeClr val="tx2"/>
              </a:buClr>
              <a:buFontTx/>
              <a:buNone/>
            </a:pPr>
            <a:r>
              <a:rPr lang="en-US" dirty="0"/>
              <a:t>Subtitle Here</a:t>
            </a:r>
            <a:endParaRPr lang="en-GB" dirty="0"/>
          </a:p>
        </p:txBody>
      </p:sp>
    </p:spTree>
    <p:extLst>
      <p:ext uri="{BB962C8B-B14F-4D97-AF65-F5344CB8AC3E}">
        <p14:creationId xmlns:p14="http://schemas.microsoft.com/office/powerpoint/2010/main" val="48795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Up Content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3" name="Content Placeholder 2"/>
          <p:cNvSpPr>
            <a:spLocks noGrp="1"/>
          </p:cNvSpPr>
          <p:nvPr>
            <p:ph sz="half" idx="1" hasCustomPrompt="1"/>
          </p:nvPr>
        </p:nvSpPr>
        <p:spPr>
          <a:xfrm>
            <a:off x="127000" y="975804"/>
            <a:ext cx="4262437" cy="249129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5" y="975804"/>
            <a:ext cx="4262438" cy="534879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8" name="Content Placeholder 2"/>
          <p:cNvSpPr>
            <a:spLocks noGrp="1"/>
          </p:cNvSpPr>
          <p:nvPr>
            <p:ph sz="half" idx="13" hasCustomPrompt="1"/>
          </p:nvPr>
        </p:nvSpPr>
        <p:spPr>
          <a:xfrm>
            <a:off x="127000" y="3829051"/>
            <a:ext cx="4262438" cy="249555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9" name="Text Placeholder 8"/>
          <p:cNvSpPr>
            <a:spLocks noGrp="1"/>
          </p:cNvSpPr>
          <p:nvPr>
            <p:ph type="body" sz="quarter" idx="16" hasCustomPrompt="1"/>
            <p:custDataLst>
              <p:tags r:id="rId1"/>
            </p:custDataLst>
          </p:nvPr>
        </p:nvSpPr>
        <p:spPr>
          <a:xfrm>
            <a:off x="126999"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394083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3" name="Content Placeholder 2"/>
          <p:cNvSpPr>
            <a:spLocks noGrp="1"/>
          </p:cNvSpPr>
          <p:nvPr>
            <p:ph sz="half" idx="1" hasCustomPrompt="1"/>
          </p:nvPr>
        </p:nvSpPr>
        <p:spPr>
          <a:xfrm>
            <a:off x="127000" y="974725"/>
            <a:ext cx="4262438" cy="2491423"/>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4" y="974725"/>
            <a:ext cx="4262439" cy="249142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8" name="Content Placeholder 2"/>
          <p:cNvSpPr>
            <a:spLocks noGrp="1"/>
          </p:cNvSpPr>
          <p:nvPr>
            <p:ph sz="half" idx="13" hasCustomPrompt="1"/>
          </p:nvPr>
        </p:nvSpPr>
        <p:spPr>
          <a:xfrm>
            <a:off x="127000" y="3829051"/>
            <a:ext cx="4262438" cy="249631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9" name="Content Placeholder 3"/>
          <p:cNvSpPr>
            <a:spLocks noGrp="1"/>
          </p:cNvSpPr>
          <p:nvPr>
            <p:ph sz="half" idx="14" hasCustomPrompt="1"/>
          </p:nvPr>
        </p:nvSpPr>
        <p:spPr>
          <a:xfrm>
            <a:off x="4752975" y="3829051"/>
            <a:ext cx="4262438" cy="2496312"/>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1" name="Text Placeholder 7"/>
          <p:cNvSpPr>
            <a:spLocks noGrp="1"/>
          </p:cNvSpPr>
          <p:nvPr>
            <p:ph type="body" sz="quarter" idx="16"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0" name="Text Placeholder 9"/>
          <p:cNvSpPr>
            <a:spLocks noGrp="1"/>
          </p:cNvSpPr>
          <p:nvPr>
            <p:ph type="body" sz="quarter" idx="17" hasCustomPrompt="1"/>
            <p:custDataLst>
              <p:tags r:id="rId1"/>
            </p:custDataLst>
          </p:nvPr>
        </p:nvSpPr>
        <p:spPr>
          <a:xfrm>
            <a:off x="126999"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388867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11" name="Text Placeholder 7"/>
          <p:cNvSpPr>
            <a:spLocks noGrp="1"/>
          </p:cNvSpPr>
          <p:nvPr>
            <p:ph type="body" sz="quarter" idx="16"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4" name="Text Placeholder 13"/>
          <p:cNvSpPr>
            <a:spLocks noGrp="1"/>
          </p:cNvSpPr>
          <p:nvPr>
            <p:ph type="body" sz="quarter" idx="17" hasCustomPrompt="1"/>
          </p:nvPr>
        </p:nvSpPr>
        <p:spPr>
          <a:xfrm>
            <a:off x="144092" y="1066992"/>
            <a:ext cx="2953512" cy="1152525"/>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1</a:t>
            </a:r>
          </a:p>
        </p:txBody>
      </p:sp>
      <p:sp>
        <p:nvSpPr>
          <p:cNvPr id="15" name="Text Placeholder 13"/>
          <p:cNvSpPr>
            <a:spLocks noGrp="1"/>
          </p:cNvSpPr>
          <p:nvPr>
            <p:ph type="body" sz="quarter" idx="18" hasCustomPrompt="1"/>
          </p:nvPr>
        </p:nvSpPr>
        <p:spPr>
          <a:xfrm>
            <a:off x="144092" y="2400419"/>
            <a:ext cx="2953512" cy="1152525"/>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2</a:t>
            </a:r>
          </a:p>
        </p:txBody>
      </p:sp>
      <p:sp>
        <p:nvSpPr>
          <p:cNvPr id="16" name="Text Placeholder 13"/>
          <p:cNvSpPr>
            <a:spLocks noGrp="1"/>
          </p:cNvSpPr>
          <p:nvPr>
            <p:ph type="body" sz="quarter" idx="19" hasCustomPrompt="1"/>
          </p:nvPr>
        </p:nvSpPr>
        <p:spPr>
          <a:xfrm>
            <a:off x="144092" y="3733846"/>
            <a:ext cx="2953512" cy="1152525"/>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3</a:t>
            </a:r>
          </a:p>
        </p:txBody>
      </p:sp>
      <p:sp>
        <p:nvSpPr>
          <p:cNvPr id="17" name="Text Placeholder 13"/>
          <p:cNvSpPr>
            <a:spLocks noGrp="1"/>
          </p:cNvSpPr>
          <p:nvPr>
            <p:ph type="body" sz="quarter" idx="20" hasCustomPrompt="1"/>
          </p:nvPr>
        </p:nvSpPr>
        <p:spPr>
          <a:xfrm>
            <a:off x="144092" y="5067273"/>
            <a:ext cx="2953512" cy="1152525"/>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4</a:t>
            </a:r>
          </a:p>
        </p:txBody>
      </p:sp>
      <p:sp>
        <p:nvSpPr>
          <p:cNvPr id="19" name="Text Placeholder 18"/>
          <p:cNvSpPr>
            <a:spLocks noGrp="1"/>
          </p:cNvSpPr>
          <p:nvPr>
            <p:ph type="body" sz="quarter" idx="21" hasCustomPrompt="1"/>
          </p:nvPr>
        </p:nvSpPr>
        <p:spPr>
          <a:xfrm>
            <a:off x="3204674" y="1066992"/>
            <a:ext cx="5797296" cy="1152144"/>
          </a:xfrm>
          <a:ln w="28575">
            <a:solidFill>
              <a:schemeClr val="tx2"/>
            </a:solidFill>
          </a:ln>
        </p:spPr>
        <p:txBody>
          <a:bodyPr lIns="45720" tIns="45720" rIns="45720" bIns="45720" anchor="ctr"/>
          <a:lstStyle>
            <a:lvl1pPr>
              <a:spcBef>
                <a:spcPts val="300"/>
              </a:spcBef>
              <a:defRPr sz="1200">
                <a:solidFill>
                  <a:schemeClr val="tx2"/>
                </a:solidFill>
              </a:defRPr>
            </a:lvl1pPr>
            <a:lvl2pPr>
              <a:spcBef>
                <a:spcPts val="300"/>
              </a:spcBef>
              <a:defRPr sz="1200">
                <a:solidFill>
                  <a:schemeClr val="tx2"/>
                </a:solidFill>
              </a:defRPr>
            </a:lvl2pPr>
            <a:lvl3pPr>
              <a:spcBef>
                <a:spcPts val="300"/>
              </a:spcBef>
              <a:defRPr sz="1200">
                <a:solidFill>
                  <a:schemeClr val="tx2"/>
                </a:solidFill>
              </a:defRPr>
            </a:lvl3pPr>
            <a:lvl4pPr>
              <a:spcBef>
                <a:spcPts val="300"/>
              </a:spcBef>
              <a:defRPr sz="1200">
                <a:solidFill>
                  <a:schemeClr val="tx2"/>
                </a:solidFill>
              </a:defRPr>
            </a:lvl4pPr>
            <a:lvl5pPr>
              <a:spcBef>
                <a:spcPts val="300"/>
              </a:spcBef>
              <a:defRPr sz="1200">
                <a:solidFill>
                  <a:schemeClr val="tx2"/>
                </a:solidFill>
              </a:defRPr>
            </a:lvl5pPr>
          </a:lstStyle>
          <a:p>
            <a:pPr lvl="0"/>
            <a:r>
              <a:t>Bulleted text</a:t>
            </a:r>
          </a:p>
          <a:p>
            <a:pPr lvl="0"/>
            <a:r>
              <a:t>Bulleted text</a:t>
            </a:r>
          </a:p>
          <a:p>
            <a:pPr lvl="0"/>
            <a:r>
              <a:t>Bulleted text</a:t>
            </a:r>
          </a:p>
          <a:p>
            <a:pPr lvl="0"/>
            <a:r>
              <a:t>Bulleted text</a:t>
            </a:r>
          </a:p>
        </p:txBody>
      </p:sp>
      <p:sp>
        <p:nvSpPr>
          <p:cNvPr id="21" name="Text Placeholder 20"/>
          <p:cNvSpPr>
            <a:spLocks noGrp="1"/>
          </p:cNvSpPr>
          <p:nvPr>
            <p:ph type="body" sz="quarter" idx="22" hasCustomPrompt="1"/>
          </p:nvPr>
        </p:nvSpPr>
        <p:spPr>
          <a:xfrm>
            <a:off x="3204674" y="2400419"/>
            <a:ext cx="5797296" cy="1152144"/>
          </a:xfrm>
          <a:ln w="28575">
            <a:solidFill>
              <a:schemeClr val="tx2"/>
            </a:solidFill>
          </a:ln>
        </p:spPr>
        <p:txBody>
          <a:bodyPr lIns="45720" tIns="45720" rIns="45720" bIns="45720" anchor="ctr"/>
          <a:lstStyle>
            <a:lvl1pPr>
              <a:spcBef>
                <a:spcPts val="300"/>
              </a:spcBef>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t>Bulleted text</a:t>
            </a:r>
          </a:p>
          <a:p>
            <a:pPr lvl="0"/>
            <a:r>
              <a:t>Bulleted text</a:t>
            </a:r>
          </a:p>
          <a:p>
            <a:pPr lvl="0"/>
            <a:r>
              <a:t>Bulleted text</a:t>
            </a:r>
          </a:p>
        </p:txBody>
      </p:sp>
      <p:sp>
        <p:nvSpPr>
          <p:cNvPr id="23" name="Text Placeholder 22"/>
          <p:cNvSpPr>
            <a:spLocks noGrp="1"/>
          </p:cNvSpPr>
          <p:nvPr>
            <p:ph type="body" sz="quarter" idx="23" hasCustomPrompt="1"/>
          </p:nvPr>
        </p:nvSpPr>
        <p:spPr>
          <a:xfrm>
            <a:off x="3204674" y="3733846"/>
            <a:ext cx="5797296" cy="1152144"/>
          </a:xfrm>
          <a:ln w="28575">
            <a:solidFill>
              <a:schemeClr val="tx2"/>
            </a:solidFill>
          </a:ln>
        </p:spPr>
        <p:txBody>
          <a:bodyPr lIns="45720" tIns="45720" rIns="45720" bIns="45720" anchor="ctr"/>
          <a:lstStyle>
            <a:lvl1pPr>
              <a:spcBef>
                <a:spcPts val="300"/>
              </a:spcBef>
              <a:defRPr sz="1200">
                <a:solidFill>
                  <a:schemeClr val="tx2"/>
                </a:solidFill>
              </a:defRPr>
            </a:lvl1pPr>
            <a:lvl2pPr marL="177800"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t>Bulleted text</a:t>
            </a:r>
          </a:p>
          <a:p>
            <a:pPr lvl="0"/>
            <a:r>
              <a:t>Bulleted text</a:t>
            </a:r>
          </a:p>
          <a:p>
            <a:pPr lvl="0"/>
            <a:r>
              <a:t>Bulleted text</a:t>
            </a:r>
          </a:p>
          <a:p>
            <a:pPr lvl="0"/>
            <a:r>
              <a:t>Bulleted text</a:t>
            </a:r>
          </a:p>
        </p:txBody>
      </p:sp>
      <p:sp>
        <p:nvSpPr>
          <p:cNvPr id="25" name="Text Placeholder 24"/>
          <p:cNvSpPr>
            <a:spLocks noGrp="1"/>
          </p:cNvSpPr>
          <p:nvPr>
            <p:ph type="body" sz="quarter" idx="24" hasCustomPrompt="1"/>
          </p:nvPr>
        </p:nvSpPr>
        <p:spPr>
          <a:xfrm>
            <a:off x="3204674" y="5067273"/>
            <a:ext cx="5797296" cy="1152144"/>
          </a:xfrm>
          <a:ln w="28575">
            <a:solidFill>
              <a:schemeClr val="tx2"/>
            </a:solidFill>
          </a:ln>
        </p:spPr>
        <p:txBody>
          <a:bodyPr lIns="45720" tIns="45720" rIns="45720" bIns="45720" anchor="ctr"/>
          <a:lstStyle>
            <a:lvl1pPr>
              <a:spcBef>
                <a:spcPts val="300"/>
              </a:spcBef>
              <a:defRPr sz="1200" baseline="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t>Bulleted text</a:t>
            </a:r>
          </a:p>
          <a:p>
            <a:pPr lvl="0"/>
            <a:r>
              <a:t>Bulleted text</a:t>
            </a:r>
          </a:p>
          <a:p>
            <a:pPr lvl="0"/>
            <a:r>
              <a:t>Bulleted text</a:t>
            </a:r>
          </a:p>
          <a:p>
            <a:pPr lvl="0"/>
            <a:r>
              <a:t>Bulleted text</a:t>
            </a:r>
          </a:p>
        </p:txBody>
      </p:sp>
      <p:sp>
        <p:nvSpPr>
          <p:cNvPr id="4" name="Text Placeholder 3"/>
          <p:cNvSpPr>
            <a:spLocks noGrp="1"/>
          </p:cNvSpPr>
          <p:nvPr>
            <p:ph type="body" sz="quarter" idx="25" hasCustomPrompt="1"/>
            <p:custDataLst>
              <p:tags r:id="rId1"/>
            </p:custDataLst>
          </p:nvPr>
        </p:nvSpPr>
        <p:spPr>
          <a:xfrm>
            <a:off x="126999"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194593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19" name="Rectangle 1"/>
          <p:cNvSpPr/>
          <p:nvPr/>
        </p:nvSpPr>
        <p:spPr>
          <a:xfrm>
            <a:off x="122847" y="975804"/>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1">
                <a:solidFill>
                  <a:schemeClr val="bg1"/>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2" name="Rectangle 1"/>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pic>
        <p:nvPicPr>
          <p:cNvPr id="4" name="logo"/>
          <p:cNvPicPr>
            <a:picLocks noChangeAspect="1"/>
          </p:cNvPicPr>
          <p:nvPr userDrawn="1">
            <p:custDataLst>
              <p:tags r:id="rId1"/>
            </p:custDataLst>
          </p:nvPr>
        </p:nvPicPr>
        <p:blipFill>
          <a:blip r:embed="rId3"/>
          <a:stretch>
            <a:fillRect/>
          </a:stretch>
        </p:blipFill>
        <p:spPr>
          <a:xfrm>
            <a:off x="6968326" y="6141600"/>
            <a:ext cx="1840346" cy="630000"/>
          </a:xfrm>
          <a:prstGeom prst="rect">
            <a:avLst/>
          </a:prstGeom>
        </p:spPr>
      </p:pic>
    </p:spTree>
    <p:extLst>
      <p:ext uri="{BB962C8B-B14F-4D97-AF65-F5344CB8AC3E}">
        <p14:creationId xmlns:p14="http://schemas.microsoft.com/office/powerpoint/2010/main" val="3285398101"/>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2" name="Rectangle 2"/>
          <p:cNvSpPr/>
          <p:nvPr/>
        </p:nvSpPr>
        <p:spPr>
          <a:xfrm>
            <a:off x="122847" y="1469252"/>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1" baseline="0">
                <a:solidFill>
                  <a:schemeClr val="bg1"/>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19" name="Rectangle 18"/>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pic>
        <p:nvPicPr>
          <p:cNvPr id="2" name="logo"/>
          <p:cNvPicPr>
            <a:picLocks noChangeAspect="1"/>
          </p:cNvPicPr>
          <p:nvPr userDrawn="1">
            <p:custDataLst>
              <p:tags r:id="rId1"/>
            </p:custDataLst>
          </p:nvPr>
        </p:nvPicPr>
        <p:blipFill>
          <a:blip r:embed="rId3"/>
          <a:stretch>
            <a:fillRect/>
          </a:stretch>
        </p:blipFill>
        <p:spPr>
          <a:xfrm>
            <a:off x="6968326" y="6141600"/>
            <a:ext cx="1840346" cy="630000"/>
          </a:xfrm>
          <a:prstGeom prst="rect">
            <a:avLst/>
          </a:prstGeom>
        </p:spPr>
      </p:pic>
    </p:spTree>
    <p:extLst>
      <p:ext uri="{BB962C8B-B14F-4D97-AF65-F5344CB8AC3E}">
        <p14:creationId xmlns:p14="http://schemas.microsoft.com/office/powerpoint/2010/main" val="4015192640"/>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sp>
        <p:nvSpPr>
          <p:cNvPr id="19" name="Rectangle 3"/>
          <p:cNvSpPr/>
          <p:nvPr/>
        </p:nvSpPr>
        <p:spPr>
          <a:xfrm>
            <a:off x="122847" y="1961634"/>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1">
                <a:solidFill>
                  <a:schemeClr val="bg1"/>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22" name="Rectangle 21"/>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3509225050"/>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04418" y="1371599"/>
            <a:ext cx="8735165" cy="1709928"/>
          </a:xfrm>
        </p:spPr>
        <p:txBody>
          <a:bodyPr lIns="9144" rIns="9144" anchor="b">
            <a:noAutofit/>
          </a:bodyPr>
          <a:lstStyle>
            <a:lvl1pPr algn="l">
              <a:defRPr sz="3200">
                <a:solidFill>
                  <a:schemeClr val="tx2"/>
                </a:solidFill>
                <a:effectLst/>
              </a:defRPr>
            </a:lvl1pPr>
          </a:lstStyle>
          <a:p>
            <a:r>
              <a:t>Add Title Here</a:t>
            </a:r>
          </a:p>
        </p:txBody>
      </p:sp>
      <p:sp>
        <p:nvSpPr>
          <p:cNvPr id="3" name="Subtitle 2"/>
          <p:cNvSpPr>
            <a:spLocks noGrp="1"/>
          </p:cNvSpPr>
          <p:nvPr>
            <p:ph type="subTitle" idx="1" hasCustomPrompt="1"/>
            <p:custDataLst>
              <p:tags r:id="rId1"/>
            </p:custDataLst>
          </p:nvPr>
        </p:nvSpPr>
        <p:spPr bwMode="black">
          <a:xfrm>
            <a:off x="204418" y="3109830"/>
            <a:ext cx="8735165" cy="868680"/>
          </a:xfrm>
        </p:spPr>
        <p:txBody>
          <a:bodyPr rIns="9144" bIns="0">
            <a:noAutofit/>
          </a:bodyPr>
          <a:lstStyle>
            <a:lvl1pPr marL="0" indent="0" algn="l">
              <a:spcBef>
                <a:spcPts val="0"/>
              </a:spcBef>
              <a:buNone/>
              <a:defRPr sz="2000">
                <a:solidFill>
                  <a:schemeClr val="tx1">
                    <a:lumMod val="65000"/>
                    <a:lumOff val="35000"/>
                  </a:schemeClr>
                </a:solidFill>
                <a:effectLs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t>Add Subtitle Here</a:t>
            </a:r>
          </a:p>
        </p:txBody>
      </p:sp>
      <p:pic>
        <p:nvPicPr>
          <p:cNvPr id="5" name="logo"/>
          <p:cNvPicPr>
            <a:picLocks noChangeAspect="1"/>
          </p:cNvPicPr>
          <p:nvPr userDrawn="1">
            <p:custDataLst>
              <p:tags r:id="rId2"/>
            </p:custDataLst>
          </p:nvPr>
        </p:nvPicPr>
        <p:blipFill>
          <a:blip r:embed="rId5"/>
          <a:stretch>
            <a:fillRect/>
          </a:stretch>
        </p:blipFill>
        <p:spPr>
          <a:xfrm>
            <a:off x="6968326" y="6141600"/>
            <a:ext cx="1840346" cy="630000"/>
          </a:xfrm>
          <a:prstGeom prst="rect">
            <a:avLst/>
          </a:prstGeom>
        </p:spPr>
      </p:pic>
    </p:spTree>
    <p:extLst>
      <p:ext uri="{BB962C8B-B14F-4D97-AF65-F5344CB8AC3E}">
        <p14:creationId xmlns:p14="http://schemas.microsoft.com/office/powerpoint/2010/main" val="26603058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4">
    <p:spTree>
      <p:nvGrpSpPr>
        <p:cNvPr id="1" name=""/>
        <p:cNvGrpSpPr/>
        <p:nvPr/>
      </p:nvGrpSpPr>
      <p:grpSpPr>
        <a:xfrm>
          <a:off x="0" y="0"/>
          <a:ext cx="0" cy="0"/>
          <a:chOff x="0" y="0"/>
          <a:chExt cx="0" cy="0"/>
        </a:xfrm>
      </p:grpSpPr>
      <p:sp>
        <p:nvSpPr>
          <p:cNvPr id="22" name="Rectangle 4"/>
          <p:cNvSpPr/>
          <p:nvPr/>
        </p:nvSpPr>
        <p:spPr>
          <a:xfrm>
            <a:off x="122847" y="2454016"/>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1">
                <a:solidFill>
                  <a:schemeClr val="bg1"/>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19" name="Rectangle 18"/>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1438958493"/>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5">
    <p:spTree>
      <p:nvGrpSpPr>
        <p:cNvPr id="1" name=""/>
        <p:cNvGrpSpPr/>
        <p:nvPr/>
      </p:nvGrpSpPr>
      <p:grpSpPr>
        <a:xfrm>
          <a:off x="0" y="0"/>
          <a:ext cx="0" cy="0"/>
          <a:chOff x="0" y="0"/>
          <a:chExt cx="0" cy="0"/>
        </a:xfrm>
      </p:grpSpPr>
      <p:sp>
        <p:nvSpPr>
          <p:cNvPr id="19" name="Rectangle 5"/>
          <p:cNvSpPr/>
          <p:nvPr/>
        </p:nvSpPr>
        <p:spPr>
          <a:xfrm>
            <a:off x="122847" y="2946398"/>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1">
                <a:solidFill>
                  <a:schemeClr val="bg1"/>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22" name="Rectangle 21"/>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310944202"/>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6">
    <p:spTree>
      <p:nvGrpSpPr>
        <p:cNvPr id="1" name=""/>
        <p:cNvGrpSpPr/>
        <p:nvPr/>
      </p:nvGrpSpPr>
      <p:grpSpPr>
        <a:xfrm>
          <a:off x="0" y="0"/>
          <a:ext cx="0" cy="0"/>
          <a:chOff x="0" y="0"/>
          <a:chExt cx="0" cy="0"/>
        </a:xfrm>
      </p:grpSpPr>
      <p:sp>
        <p:nvSpPr>
          <p:cNvPr id="22" name="Rectangle 6"/>
          <p:cNvSpPr/>
          <p:nvPr/>
        </p:nvSpPr>
        <p:spPr>
          <a:xfrm>
            <a:off x="122847" y="3438780"/>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1">
                <a:solidFill>
                  <a:schemeClr val="bg1"/>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19" name="Rectangle 18"/>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1306416687"/>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7">
    <p:spTree>
      <p:nvGrpSpPr>
        <p:cNvPr id="1" name=""/>
        <p:cNvGrpSpPr/>
        <p:nvPr/>
      </p:nvGrpSpPr>
      <p:grpSpPr>
        <a:xfrm>
          <a:off x="0" y="0"/>
          <a:ext cx="0" cy="0"/>
          <a:chOff x="0" y="0"/>
          <a:chExt cx="0" cy="0"/>
        </a:xfrm>
      </p:grpSpPr>
      <p:sp>
        <p:nvSpPr>
          <p:cNvPr id="19" name="Rectangle 7"/>
          <p:cNvSpPr/>
          <p:nvPr/>
        </p:nvSpPr>
        <p:spPr>
          <a:xfrm>
            <a:off x="122847" y="3931162"/>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1">
                <a:solidFill>
                  <a:schemeClr val="bg1"/>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22" name="Rectangle 21"/>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2560422992"/>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8">
    <p:spTree>
      <p:nvGrpSpPr>
        <p:cNvPr id="1" name=""/>
        <p:cNvGrpSpPr/>
        <p:nvPr/>
      </p:nvGrpSpPr>
      <p:grpSpPr>
        <a:xfrm>
          <a:off x="0" y="0"/>
          <a:ext cx="0" cy="0"/>
          <a:chOff x="0" y="0"/>
          <a:chExt cx="0" cy="0"/>
        </a:xfrm>
      </p:grpSpPr>
      <p:sp>
        <p:nvSpPr>
          <p:cNvPr id="22" name="Rectangle 8"/>
          <p:cNvSpPr/>
          <p:nvPr/>
        </p:nvSpPr>
        <p:spPr>
          <a:xfrm>
            <a:off x="122847" y="4423544"/>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1">
                <a:solidFill>
                  <a:schemeClr val="bg1"/>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19" name="Rectangle 18"/>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1552533018"/>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genda 9">
    <p:spTree>
      <p:nvGrpSpPr>
        <p:cNvPr id="1" name=""/>
        <p:cNvGrpSpPr/>
        <p:nvPr/>
      </p:nvGrpSpPr>
      <p:grpSpPr>
        <a:xfrm>
          <a:off x="0" y="0"/>
          <a:ext cx="0" cy="0"/>
          <a:chOff x="0" y="0"/>
          <a:chExt cx="0" cy="0"/>
        </a:xfrm>
      </p:grpSpPr>
      <p:sp>
        <p:nvSpPr>
          <p:cNvPr id="19" name="Rectangle 9"/>
          <p:cNvSpPr/>
          <p:nvPr/>
        </p:nvSpPr>
        <p:spPr>
          <a:xfrm>
            <a:off x="173917" y="4915926"/>
            <a:ext cx="6553321"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1">
                <a:solidFill>
                  <a:schemeClr val="bg1"/>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22" name="Rectangle 21"/>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3498355017"/>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10">
    <p:spTree>
      <p:nvGrpSpPr>
        <p:cNvPr id="1" name=""/>
        <p:cNvGrpSpPr/>
        <p:nvPr/>
      </p:nvGrpSpPr>
      <p:grpSpPr>
        <a:xfrm>
          <a:off x="0" y="0"/>
          <a:ext cx="0" cy="0"/>
          <a:chOff x="0" y="0"/>
          <a:chExt cx="0" cy="0"/>
        </a:xfrm>
      </p:grpSpPr>
      <p:sp>
        <p:nvSpPr>
          <p:cNvPr id="22" name="Rectangle 10"/>
          <p:cNvSpPr/>
          <p:nvPr/>
        </p:nvSpPr>
        <p:spPr>
          <a:xfrm>
            <a:off x="122847" y="5405023"/>
            <a:ext cx="6604392" cy="461554"/>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45720" tIns="45720" rIns="45720" bIns="45720" rtlCol="0" anchor="ctr">
            <a:noAutofit/>
          </a:bodyPr>
          <a:lstStyle/>
          <a:p>
            <a:pPr algn="ctr">
              <a:lnSpc>
                <a:spcPct val="85000"/>
              </a:lnSpc>
            </a:pPr>
            <a:endParaRPr sz="2000" dirty="0">
              <a:solidFill>
                <a:schemeClr val="bg1"/>
              </a:solidFill>
            </a:endParaRPr>
          </a:p>
        </p:txBody>
      </p:sp>
      <p:sp>
        <p:nvSpPr>
          <p:cNvPr id="83" name="Source/Footnotes" hidden="1"/>
          <p:cNvSpPr>
            <a:spLocks noGrp="1"/>
          </p:cNvSpPr>
          <p:nvPr>
            <p:ph type="body" sz="quarter" idx="24" hasCustomPrompt="1"/>
          </p:nvPr>
        </p:nvSpPr>
        <p:spPr>
          <a:xfrm>
            <a:off x="156753" y="6226627"/>
            <a:ext cx="8786948" cy="279173"/>
          </a:xfrm>
        </p:spPr>
        <p:txBody>
          <a:bodyPr tIns="0" bIns="0" anchor="b"/>
          <a:lstStyle>
            <a:lvl1pPr>
              <a:defRPr sz="700" b="0">
                <a:solidFill>
                  <a:schemeClr val="tx1"/>
                </a:solidFill>
              </a:defRPr>
            </a:lvl1pPr>
          </a:lstStyle>
          <a:p>
            <a:pPr lvl="0"/>
            <a:r>
              <a:t>Source/Footnotes here</a:t>
            </a:r>
          </a:p>
        </p:txBody>
      </p:sp>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1">
                <a:solidFill>
                  <a:schemeClr val="bg1"/>
                </a:solidFill>
              </a:defRPr>
            </a:lvl1pPr>
          </a:lstStyle>
          <a:p>
            <a:pPr lvl="0"/>
            <a:r>
              <a:t>Topic 10</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t>Topic 9</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t>Topic 8</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t>Topic 7</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t>Topic 6</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t>Topic 5</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t>Topic 4</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t>Topic 3</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t>Topic 2</a:t>
            </a:r>
          </a:p>
        </p:txBody>
      </p:sp>
      <p:sp>
        <p:nvSpPr>
          <p:cNvPr id="44" name="Agenda text 1"/>
          <p:cNvSpPr>
            <a:spLocks noGrp="1"/>
          </p:cNvSpPr>
          <p:nvPr>
            <p:ph type="body" sz="quarter" idx="14" hasCustomPrompt="1"/>
          </p:nvPr>
        </p:nvSpPr>
        <p:spPr bwMode="white">
          <a:xfrm>
            <a:off x="327634" y="1083479"/>
            <a:ext cx="6389530" cy="278793"/>
          </a:xfrm>
        </p:spPr>
        <p:txBody>
          <a:bodyPr anchor="ctr">
            <a:noAutofit/>
          </a:bodyPr>
          <a:lstStyle>
            <a:lvl1pPr>
              <a:defRPr sz="1400" b="0">
                <a:solidFill>
                  <a:schemeClr val="tx1">
                    <a:lumMod val="65000"/>
                    <a:lumOff val="35000"/>
                  </a:schemeClr>
                </a:solidFill>
              </a:defRPr>
            </a:lvl1pPr>
          </a:lstStyle>
          <a:p>
            <a:pPr lvl="0"/>
            <a:r>
              <a:t>Topic 1</a:t>
            </a:r>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18" name="Slide Number Placeholder 4"/>
          <p:cNvSpPr>
            <a:spLocks noGrp="1"/>
          </p:cNvSpPr>
          <p:nvPr>
            <p:ph type="sldNum" sz="quarter" idx="12"/>
          </p:nvPr>
        </p:nvSpPr>
        <p:spPr>
          <a:xfrm>
            <a:off x="8732520" y="6638544"/>
            <a:ext cx="219456" cy="155448"/>
          </a:xfrm>
        </p:spPr>
        <p:txBody>
          <a:bodyPr>
            <a:noAutofit/>
          </a:bodyPr>
          <a:lstStyle>
            <a:lvl1pPr>
              <a:defRPr>
                <a:solidFill>
                  <a:schemeClr val="tx1">
                    <a:lumMod val="65000"/>
                    <a:lumOff val="35000"/>
                  </a:schemeClr>
                </a:solidFill>
              </a:defRPr>
            </a:lvl1pPr>
          </a:lstStyle>
          <a:p>
            <a:fld id="{1B27E08B-DC8C-4509-A6F4-116E304DD87D}" type="slidenum">
              <a:rPr/>
              <a:pPr/>
              <a:t>‹#›</a:t>
            </a:fld>
            <a:endParaRPr dirty="0"/>
          </a:p>
        </p:txBody>
      </p:sp>
      <p:sp>
        <p:nvSpPr>
          <p:cNvPr id="3" name="Title 2"/>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19" name="Rectangle 18"/>
          <p:cNvSpPr/>
          <p:nvPr/>
        </p:nvSpPr>
        <p:spPr>
          <a:xfrm>
            <a:off x="9227127" y="985540"/>
            <a:ext cx="2752436" cy="31458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indent="0" algn="l">
              <a:buFont typeface="Arial" panose="020B0604020202020204" pitchFamily="34" charset="0"/>
              <a:buNone/>
            </a:pPr>
            <a:r>
              <a:rPr sz="1400" b="0" dirty="0">
                <a:solidFill>
                  <a:schemeClr val="bg1"/>
                </a:solidFill>
              </a:rPr>
              <a:t>TO</a:t>
            </a:r>
            <a:r>
              <a:rPr sz="1400" b="0" baseline="0" dirty="0">
                <a:solidFill>
                  <a:schemeClr val="bg1"/>
                </a:solidFill>
              </a:rPr>
              <a:t> FORMAT A </a:t>
            </a:r>
            <a:br>
              <a:rPr sz="1400" b="0" baseline="0" dirty="0">
                <a:solidFill>
                  <a:schemeClr val="bg1"/>
                </a:solidFill>
              </a:rPr>
            </a:br>
            <a:r>
              <a:rPr sz="1400" b="0" baseline="0" dirty="0">
                <a:solidFill>
                  <a:schemeClr val="bg1"/>
                </a:solidFill>
              </a:rPr>
              <a:t>TABLE OF CONTENTS (</a:t>
            </a:r>
            <a:r>
              <a:rPr sz="1400" b="0" dirty="0">
                <a:solidFill>
                  <a:schemeClr val="bg1"/>
                </a:solidFill>
              </a:rPr>
              <a:t>TOC)</a:t>
            </a:r>
          </a:p>
          <a:p>
            <a:pPr marL="176213" indent="-176213" algn="l">
              <a:buFont typeface="Arial" panose="020B0604020202020204" pitchFamily="34" charset="0"/>
              <a:buChar char="•"/>
            </a:pPr>
            <a:r>
              <a:rPr sz="1400" b="0" dirty="0">
                <a:solidFill>
                  <a:schemeClr val="bg1"/>
                </a:solidFill>
              </a:rPr>
              <a:t>Add NEW SLIDE, </a:t>
            </a:r>
            <a:br>
              <a:rPr sz="1400" b="0" dirty="0">
                <a:solidFill>
                  <a:schemeClr val="bg1"/>
                </a:solidFill>
              </a:rPr>
            </a:br>
            <a:r>
              <a:rPr sz="1400" b="0" dirty="0">
                <a:solidFill>
                  <a:schemeClr val="bg1"/>
                </a:solidFill>
              </a:rPr>
              <a:t>choose the AGENDA 1 layout</a:t>
            </a:r>
          </a:p>
          <a:p>
            <a:pPr marL="176213" indent="-176213" algn="l">
              <a:buFont typeface="Arial" panose="020B0604020202020204" pitchFamily="34" charset="0"/>
              <a:buChar char="•"/>
            </a:pPr>
            <a:r>
              <a:rPr sz="1400" b="0" dirty="0">
                <a:solidFill>
                  <a:schemeClr val="bg1"/>
                </a:solidFill>
              </a:rPr>
              <a:t>Enter text for each TOC topic </a:t>
            </a:r>
          </a:p>
          <a:p>
            <a:pPr marL="176213" indent="-176213" algn="l">
              <a:buFont typeface="Arial" panose="020B0604020202020204" pitchFamily="34" charset="0"/>
              <a:buChar char="•"/>
            </a:pPr>
            <a:r>
              <a:rPr sz="1400" b="0" dirty="0">
                <a:solidFill>
                  <a:schemeClr val="bg1"/>
                </a:solidFill>
              </a:rPr>
              <a:t>Delete the unused topic</a:t>
            </a:r>
            <a:r>
              <a:rPr sz="1400" b="0" baseline="0" dirty="0">
                <a:solidFill>
                  <a:schemeClr val="bg1"/>
                </a:solidFill>
              </a:rPr>
              <a:t> boxes</a:t>
            </a:r>
            <a:endParaRPr sz="1400" b="0" dirty="0">
              <a:solidFill>
                <a:schemeClr val="bg1"/>
              </a:solidFill>
            </a:endParaRPr>
          </a:p>
          <a:p>
            <a:pPr marL="176213" indent="-176213" algn="l">
              <a:buFont typeface="Arial" panose="020B0604020202020204" pitchFamily="34" charset="0"/>
              <a:buChar char="•"/>
            </a:pPr>
            <a:r>
              <a:rPr sz="1400" b="0" dirty="0">
                <a:solidFill>
                  <a:schemeClr val="bg1"/>
                </a:solidFill>
              </a:rPr>
              <a:t>Duplicate the slide</a:t>
            </a:r>
          </a:p>
          <a:p>
            <a:pPr marL="176213" indent="-176213" algn="l">
              <a:buFont typeface="Arial" panose="020B0604020202020204" pitchFamily="34" charset="0"/>
              <a:buChar char="•"/>
            </a:pPr>
            <a:r>
              <a:rPr sz="1400" b="0" dirty="0">
                <a:solidFill>
                  <a:schemeClr val="bg1"/>
                </a:solidFill>
              </a:rPr>
              <a:t>Change</a:t>
            </a:r>
            <a:r>
              <a:rPr sz="1400" b="0" baseline="0" dirty="0">
                <a:solidFill>
                  <a:schemeClr val="bg1"/>
                </a:solidFill>
              </a:rPr>
              <a:t> </a:t>
            </a:r>
            <a:r>
              <a:rPr sz="1400" b="0" dirty="0">
                <a:solidFill>
                  <a:schemeClr val="bg1"/>
                </a:solidFill>
              </a:rPr>
              <a:t>the Agenda layout from the Layout menu to </a:t>
            </a:r>
            <a:br>
              <a:rPr sz="1400" b="0" dirty="0">
                <a:solidFill>
                  <a:schemeClr val="bg1"/>
                </a:solidFill>
              </a:rPr>
            </a:br>
            <a:r>
              <a:rPr sz="1400" b="0" dirty="0">
                <a:solidFill>
                  <a:schemeClr val="bg1"/>
                </a:solidFill>
              </a:rPr>
              <a:t>automatically update the </a:t>
            </a:r>
            <a:br>
              <a:rPr sz="1400" b="0" dirty="0">
                <a:solidFill>
                  <a:schemeClr val="bg1"/>
                </a:solidFill>
              </a:rPr>
            </a:br>
            <a:r>
              <a:rPr sz="1400" b="0" dirty="0">
                <a:solidFill>
                  <a:schemeClr val="bg1"/>
                </a:solidFill>
              </a:rPr>
              <a:t>blue bar location and </a:t>
            </a:r>
            <a:br>
              <a:rPr sz="1400" b="0" dirty="0">
                <a:solidFill>
                  <a:schemeClr val="bg1"/>
                </a:solidFill>
              </a:rPr>
            </a:br>
            <a:r>
              <a:rPr sz="1400" b="0" dirty="0">
                <a:solidFill>
                  <a:schemeClr val="bg1"/>
                </a:solidFill>
              </a:rPr>
              <a:t>text formatting</a:t>
            </a:r>
          </a:p>
        </p:txBody>
      </p:sp>
    </p:spTree>
    <p:extLst>
      <p:ext uri="{BB962C8B-B14F-4D97-AF65-F5344CB8AC3E}">
        <p14:creationId xmlns:p14="http://schemas.microsoft.com/office/powerpoint/2010/main" val="4245806597"/>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118"/>
            <a:ext cx="7762542" cy="305199"/>
          </a:xfrm>
        </p:spPr>
        <p:txBody>
          <a:bodyPr>
            <a:noAutofit/>
          </a:bodyPr>
          <a:lstStyle>
            <a:lvl1pPr>
              <a:defRPr/>
            </a:lvl1pPr>
          </a:lstStyle>
          <a:p>
            <a:r>
              <a:t>Page Title Here</a:t>
            </a:r>
          </a:p>
        </p:txBody>
      </p:sp>
      <p:sp>
        <p:nvSpPr>
          <p:cNvPr id="3" name="Content Placeholder 2"/>
          <p:cNvSpPr>
            <a:spLocks noGrp="1"/>
          </p:cNvSpPr>
          <p:nvPr>
            <p:ph idx="1" hasCustomPrompt="1"/>
          </p:nvPr>
        </p:nvSpPr>
        <p:spPr>
          <a:xfrm>
            <a:off x="127000" y="974725"/>
            <a:ext cx="8888413" cy="5349874"/>
          </a:xfrm>
        </p:spPr>
        <p:txBody>
          <a:bodyPr bIns="0">
            <a:noAutofit/>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F90343F-D056-4E24-BE3D-A305BDC1A23E}" type="slidenum">
              <a:rPr/>
              <a:pPr/>
              <a:t>‹#›</a:t>
            </a:fld>
            <a:endParaRPr dirty="0"/>
          </a:p>
        </p:txBody>
      </p:sp>
      <p:sp>
        <p:nvSpPr>
          <p:cNvPr id="8" name="Text Placeholder 7"/>
          <p:cNvSpPr>
            <a:spLocks noGrp="1"/>
          </p:cNvSpPr>
          <p:nvPr>
            <p:ph type="body" sz="quarter" idx="13" hasCustomPrompt="1"/>
          </p:nvPr>
        </p:nvSpPr>
        <p:spPr>
          <a:xfrm>
            <a:off x="132429" y="6324599"/>
            <a:ext cx="8879142" cy="179255"/>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baseline="0">
                <a:solidFill>
                  <a:schemeClr val="tx1">
                    <a:lumMod val="65000"/>
                    <a:lumOff val="35000"/>
                  </a:schemeClr>
                </a:solidFill>
              </a:defRPr>
            </a:lvl1pPr>
            <a:lvl2pPr marL="137160" indent="0">
              <a:buNone/>
              <a:defRPr/>
            </a:lvl2pPr>
          </a:lstStyle>
          <a:p>
            <a:pPr lvl="0"/>
            <a:r>
              <a:t>Optional source/footnote added here</a:t>
            </a:r>
          </a:p>
        </p:txBody>
      </p:sp>
    </p:spTree>
    <p:extLst>
      <p:ext uri="{BB962C8B-B14F-4D97-AF65-F5344CB8AC3E}">
        <p14:creationId xmlns:p14="http://schemas.microsoft.com/office/powerpoint/2010/main" val="313991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118"/>
            <a:ext cx="7762542" cy="305199"/>
          </a:xfrm>
        </p:spPr>
        <p:txBody>
          <a:bodyPr>
            <a:noAutofit/>
          </a:bodyPr>
          <a:lstStyle>
            <a:lvl1pPr>
              <a:defRPr/>
            </a:lvl1pPr>
          </a:lstStyle>
          <a:p>
            <a:r>
              <a:t>Page Title Here</a:t>
            </a:r>
          </a:p>
        </p:txBody>
      </p:sp>
      <p:sp>
        <p:nvSpPr>
          <p:cNvPr id="3" name="Content Placeholder 2"/>
          <p:cNvSpPr>
            <a:spLocks noGrp="1"/>
          </p:cNvSpPr>
          <p:nvPr>
            <p:ph idx="1" hasCustomPrompt="1"/>
          </p:nvPr>
        </p:nvSpPr>
        <p:spPr>
          <a:xfrm>
            <a:off x="127000" y="974725"/>
            <a:ext cx="8888413" cy="5349876"/>
          </a:xfrm>
        </p:spPr>
        <p:txBody>
          <a:bodyPr bIns="0">
            <a:noAutofit/>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F90343F-D056-4E24-BE3D-A305BDC1A23E}" type="slidenum">
              <a:rPr/>
              <a:pPr/>
              <a:t>‹#›</a:t>
            </a:fld>
            <a:endParaRPr dirty="0"/>
          </a:p>
        </p:txBody>
      </p:sp>
      <p:sp>
        <p:nvSpPr>
          <p:cNvPr id="8" name="Text Placeholder 7"/>
          <p:cNvSpPr>
            <a:spLocks noGrp="1"/>
          </p:cNvSpPr>
          <p:nvPr>
            <p:ph type="body" sz="quarter" idx="13" hasCustomPrompt="1"/>
          </p:nvPr>
        </p:nvSpPr>
        <p:spPr>
          <a:xfrm>
            <a:off x="132429" y="6324601"/>
            <a:ext cx="8879142" cy="178462"/>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baseline="0">
                <a:solidFill>
                  <a:schemeClr val="tx1">
                    <a:lumMod val="65000"/>
                    <a:lumOff val="35000"/>
                  </a:schemeClr>
                </a:solidFill>
              </a:defRPr>
            </a:lvl1pPr>
            <a:lvl2pPr marL="137160" indent="0">
              <a:buNone/>
              <a:defRPr/>
            </a:lvl2pPr>
          </a:lstStyle>
          <a:p>
            <a:pPr lvl="0"/>
            <a:r>
              <a:t>Optional source/footnote added here</a:t>
            </a:r>
          </a:p>
        </p:txBody>
      </p:sp>
      <p:sp>
        <p:nvSpPr>
          <p:cNvPr id="9" name="Text Placeholder 8"/>
          <p:cNvSpPr>
            <a:spLocks noGrp="1"/>
          </p:cNvSpPr>
          <p:nvPr>
            <p:ph type="body" sz="quarter" idx="14" hasCustomPrompt="1"/>
            <p:custDataLst>
              <p:tags r:id="rId1"/>
            </p:custDataLst>
          </p:nvPr>
        </p:nvSpPr>
        <p:spPr>
          <a:xfrm>
            <a:off x="127000" y="435179"/>
            <a:ext cx="7762542" cy="383019"/>
          </a:xfrm>
          <a:prstGeom prst="rect">
            <a:avLst/>
          </a:prstGeom>
        </p:spPr>
        <p:txBody>
          <a:bodyPr lIns="0" tIns="0" rIns="0" bIns="0"/>
          <a:lstStyle>
            <a:lvl1pPr marL="0" indent="0">
              <a:buFontTx/>
              <a:buNone/>
              <a:defRPr sz="1800">
                <a:solidFill>
                  <a:schemeClr val="tx2"/>
                </a:solidFill>
              </a:defRPr>
            </a:lvl1pPr>
          </a:lstStyle>
          <a:p>
            <a:pPr lvl="0"/>
            <a:r>
              <a:rPr lang="en-GB" dirty="0"/>
              <a:t>Subtitle Here</a:t>
            </a:r>
          </a:p>
        </p:txBody>
      </p:sp>
    </p:spTree>
    <p:extLst>
      <p:ext uri="{BB962C8B-B14F-4D97-AF65-F5344CB8AC3E}">
        <p14:creationId xmlns:p14="http://schemas.microsoft.com/office/powerpoint/2010/main" val="293984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8" y="110805"/>
            <a:ext cx="7762544" cy="304511"/>
          </a:xfrm>
        </p:spPr>
        <p:txBody>
          <a:bodyPr/>
          <a:lstStyle>
            <a:lvl1pPr>
              <a:defRPr baseline="0"/>
            </a:lvl1pPr>
          </a:lstStyle>
          <a:p>
            <a:r>
              <a:t>Page Title Here</a:t>
            </a:r>
          </a:p>
        </p:txBody>
      </p:sp>
      <p:sp>
        <p:nvSpPr>
          <p:cNvPr id="3" name="Date Placeholder 2"/>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4" name="Footer Placeholder 3"/>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5" name="Slide Number Placeholder 4"/>
          <p:cNvSpPr>
            <a:spLocks noGrp="1"/>
          </p:cNvSpPr>
          <p:nvPr>
            <p:ph type="sldNum" sz="quarter" idx="12"/>
          </p:nvPr>
        </p:nvSpPr>
        <p:spPr/>
        <p:txBody>
          <a:bodyPr/>
          <a:lstStyle>
            <a:lvl1pPr>
              <a:defRPr>
                <a:solidFill>
                  <a:schemeClr val="tx1">
                    <a:lumMod val="65000"/>
                    <a:lumOff val="35000"/>
                  </a:schemeClr>
                </a:solidFill>
              </a:defRPr>
            </a:lvl1pPr>
          </a:lstStyle>
          <a:p>
            <a:fld id="{4F90343F-D056-4E24-BE3D-A305BDC1A23E}" type="slidenum">
              <a:rPr/>
              <a:pPr/>
              <a:t>‹#›</a:t>
            </a:fld>
            <a:endParaRPr dirty="0"/>
          </a:p>
        </p:txBody>
      </p:sp>
      <p:sp>
        <p:nvSpPr>
          <p:cNvPr id="9"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7" name="Text Placeholder 6"/>
          <p:cNvSpPr>
            <a:spLocks noGrp="1"/>
          </p:cNvSpPr>
          <p:nvPr>
            <p:ph type="body" sz="quarter" idx="14" hasCustomPrompt="1"/>
            <p:custDataLst>
              <p:tags r:id="rId1"/>
            </p:custDataLst>
          </p:nvPr>
        </p:nvSpPr>
        <p:spPr>
          <a:xfrm>
            <a:off x="126998" y="435179"/>
            <a:ext cx="7762544"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51613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3" name="Footer Placeholder 2"/>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4" name="Slide Number Placeholder 3"/>
          <p:cNvSpPr>
            <a:spLocks noGrp="1"/>
          </p:cNvSpPr>
          <p:nvPr>
            <p:ph type="sldNum" sz="quarter" idx="12"/>
          </p:nvPr>
        </p:nvSpPr>
        <p:spPr/>
        <p:txBody>
          <a:bodyPr/>
          <a:lstStyle>
            <a:lvl1pPr>
              <a:defRPr>
                <a:solidFill>
                  <a:schemeClr val="tx1">
                    <a:lumMod val="65000"/>
                    <a:lumOff val="35000"/>
                  </a:schemeClr>
                </a:solidFill>
              </a:defRPr>
            </a:lvl1pPr>
          </a:lstStyle>
          <a:p>
            <a:fld id="{4F90343F-D056-4E24-BE3D-A305BDC1A23E}" type="slidenum">
              <a:rPr/>
              <a:pPr/>
              <a:t>‹#›</a:t>
            </a:fld>
            <a:endParaRPr dirty="0"/>
          </a:p>
        </p:txBody>
      </p:sp>
      <p:sp>
        <p:nvSpPr>
          <p:cNvPr id="5"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Tree>
    <p:extLst>
      <p:ext uri="{BB962C8B-B14F-4D97-AF65-F5344CB8AC3E}">
        <p14:creationId xmlns:p14="http://schemas.microsoft.com/office/powerpoint/2010/main" val="9886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805"/>
            <a:ext cx="7762542" cy="304511"/>
          </a:xfrm>
        </p:spPr>
        <p:txBody>
          <a:bodyPr/>
          <a:lstStyle>
            <a:lvl1pPr>
              <a:defRPr/>
            </a:lvl1pPr>
          </a:lstStyle>
          <a:p>
            <a:r>
              <a:t>Page Title Here</a:t>
            </a:r>
          </a:p>
        </p:txBody>
      </p:sp>
      <p:sp>
        <p:nvSpPr>
          <p:cNvPr id="3" name="Content Placeholder 2"/>
          <p:cNvSpPr>
            <a:spLocks noGrp="1"/>
          </p:cNvSpPr>
          <p:nvPr>
            <p:ph sz="half" idx="1" hasCustomPrompt="1"/>
          </p:nvPr>
        </p:nvSpPr>
        <p:spPr>
          <a:xfrm>
            <a:off x="127000" y="974725"/>
            <a:ext cx="4262438" cy="5349875"/>
          </a:xfrm>
        </p:spPr>
        <p:txBody>
          <a:bodyPr bIns="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5" y="974725"/>
            <a:ext cx="4262438" cy="5349875"/>
          </a:xfrm>
        </p:spPr>
        <p:txBody>
          <a:bodyPr bIns="0"/>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7" name="Slide Number Placeholder 6"/>
          <p:cNvSpPr>
            <a:spLocks noGrp="1"/>
          </p:cNvSpPr>
          <p:nvPr>
            <p:ph type="sldNum" sz="quarter" idx="12"/>
          </p:nvPr>
        </p:nvSpPr>
        <p:spPr/>
        <p:txBody>
          <a:bodyPr/>
          <a:lstStyle>
            <a:lvl1pPr>
              <a:defRPr>
                <a:solidFill>
                  <a:schemeClr val="tx1">
                    <a:lumMod val="65000"/>
                    <a:lumOff val="35000"/>
                  </a:schemeClr>
                </a:solidFill>
              </a:defRPr>
            </a:lvl1pPr>
          </a:lstStyle>
          <a:p>
            <a:fld id="{5ADD7433-6C91-40DB-A39E-AFDFB367B0F6}" type="slidenum">
              <a:rPr/>
              <a:pPr/>
              <a:t>‹#›</a:t>
            </a:fld>
            <a:endParaRPr dirty="0"/>
          </a:p>
        </p:txBody>
      </p:sp>
      <p:sp>
        <p:nvSpPr>
          <p:cNvPr id="9"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8" name="Text Placeholder 7"/>
          <p:cNvSpPr>
            <a:spLocks noGrp="1"/>
          </p:cNvSpPr>
          <p:nvPr>
            <p:ph type="body" sz="quarter" idx="14" hasCustomPrompt="1"/>
            <p:custDataLst>
              <p:tags r:id="rId1"/>
            </p:custDataLst>
          </p:nvPr>
        </p:nvSpPr>
        <p:spPr>
          <a:xfrm>
            <a:off x="127000"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76139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754"/>
            <a:ext cx="7762542" cy="303301"/>
          </a:xfrm>
        </p:spPr>
        <p:txBody>
          <a:bodyPr/>
          <a:lstStyle>
            <a:lvl1pPr>
              <a:defRPr/>
            </a:lvl1pPr>
          </a:lstStyle>
          <a:p>
            <a:r>
              <a:t>Page Title Here</a:t>
            </a:r>
          </a:p>
        </p:txBody>
      </p:sp>
      <p:sp>
        <p:nvSpPr>
          <p:cNvPr id="3" name="Text Placeholder 2"/>
          <p:cNvSpPr>
            <a:spLocks noGrp="1"/>
          </p:cNvSpPr>
          <p:nvPr>
            <p:ph type="body" idx="1" hasCustomPrompt="1"/>
          </p:nvPr>
        </p:nvSpPr>
        <p:spPr>
          <a:xfrm>
            <a:off x="127000" y="975804"/>
            <a:ext cx="4262438" cy="274320"/>
          </a:xfrm>
          <a:solidFill>
            <a:schemeClr val="tx2"/>
          </a:solidFill>
        </p:spPr>
        <p:txBody>
          <a:bodyPr lIns="0" rIns="0" bIns="9144"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Table/Chart Title Here</a:t>
            </a:r>
          </a:p>
        </p:txBody>
      </p:sp>
      <p:sp>
        <p:nvSpPr>
          <p:cNvPr id="4" name="Content Placeholder 3"/>
          <p:cNvSpPr>
            <a:spLocks noGrp="1"/>
          </p:cNvSpPr>
          <p:nvPr>
            <p:ph sz="half" idx="2" hasCustomPrompt="1"/>
          </p:nvPr>
        </p:nvSpPr>
        <p:spPr>
          <a:xfrm>
            <a:off x="127000" y="1276350"/>
            <a:ext cx="4262438" cy="504825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Text Placeholder 4"/>
          <p:cNvSpPr>
            <a:spLocks noGrp="1"/>
          </p:cNvSpPr>
          <p:nvPr>
            <p:ph type="body" sz="quarter" idx="3" hasCustomPrompt="1"/>
          </p:nvPr>
        </p:nvSpPr>
        <p:spPr>
          <a:xfrm>
            <a:off x="4752976" y="975804"/>
            <a:ext cx="4262438" cy="274320"/>
          </a:xfrm>
          <a:solidFill>
            <a:schemeClr val="tx2"/>
          </a:solidFill>
        </p:spPr>
        <p:txBody>
          <a:bodyPr lIns="0" rIns="0" bIns="9144"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Table/Chart Title Here</a:t>
            </a:r>
          </a:p>
        </p:txBody>
      </p:sp>
      <p:sp>
        <p:nvSpPr>
          <p:cNvPr id="6" name="Content Placeholder 5"/>
          <p:cNvSpPr>
            <a:spLocks noGrp="1"/>
          </p:cNvSpPr>
          <p:nvPr>
            <p:ph sz="quarter" idx="4" hasCustomPrompt="1"/>
          </p:nvPr>
        </p:nvSpPr>
        <p:spPr>
          <a:xfrm>
            <a:off x="4752975" y="1276350"/>
            <a:ext cx="4258596" cy="504825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8" name="Footer Placeholder 7"/>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defRPr>
            </a:lvl1pPr>
          </a:lstStyle>
          <a:p>
            <a:fld id="{6B677C39-7429-4D7B-AE6D-9E2D89B4C44B}" type="slidenum">
              <a:rPr/>
              <a:pPr/>
              <a:t>‹#›</a:t>
            </a:fld>
            <a:endParaRPr dirty="0"/>
          </a:p>
        </p:txBody>
      </p:sp>
      <p:sp>
        <p:nvSpPr>
          <p:cNvPr id="11"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0" name="Text Placeholder 9"/>
          <p:cNvSpPr>
            <a:spLocks noGrp="1"/>
          </p:cNvSpPr>
          <p:nvPr>
            <p:ph type="body" sz="quarter" idx="14" hasCustomPrompt="1"/>
            <p:custDataLst>
              <p:tags r:id="rId1"/>
            </p:custDataLst>
          </p:nvPr>
        </p:nvSpPr>
        <p:spPr>
          <a:xfrm>
            <a:off x="127000"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111687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7000" y="974725"/>
            <a:ext cx="8888413" cy="274320"/>
          </a:xfrm>
          <a:solidFill>
            <a:schemeClr val="tx2"/>
          </a:solidFill>
          <a:ln w="38100">
            <a:noFill/>
          </a:ln>
        </p:spPr>
        <p:txBody>
          <a:bodyPr lIns="0" rIns="0" bIns="9144"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Table/Chart Title Here</a:t>
            </a:r>
          </a:p>
        </p:txBody>
      </p:sp>
      <p:sp>
        <p:nvSpPr>
          <p:cNvPr id="4" name="Content Placeholder 3"/>
          <p:cNvSpPr>
            <a:spLocks noGrp="1"/>
          </p:cNvSpPr>
          <p:nvPr>
            <p:ph sz="half" idx="2" hasCustomPrompt="1"/>
          </p:nvPr>
        </p:nvSpPr>
        <p:spPr>
          <a:xfrm>
            <a:off x="127000" y="1276350"/>
            <a:ext cx="8888413" cy="504825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endParaRPr dirty="0"/>
          </a:p>
        </p:txBody>
      </p:sp>
      <p:sp>
        <p:nvSpPr>
          <p:cNvPr id="8" name="Footer Placeholder 7"/>
          <p:cNvSpPr>
            <a:spLocks noGrp="1"/>
          </p:cNvSpPr>
          <p:nvPr>
            <p:ph type="ftr" sz="quarter" idx="11"/>
          </p:nvPr>
        </p:nvSpPr>
        <p:spPr/>
        <p:txBody>
          <a:bodyPr/>
          <a:lstStyle>
            <a:lvl1pPr>
              <a:defRPr>
                <a:solidFill>
                  <a:schemeClr val="tx1">
                    <a:lumMod val="65000"/>
                    <a:lumOff val="35000"/>
                  </a:schemeClr>
                </a:solidFill>
              </a:defRPr>
            </a:lvl1pPr>
          </a:lstStyle>
          <a:p>
            <a:endParaRPr dirty="0"/>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defRPr>
            </a:lvl1pPr>
          </a:lstStyle>
          <a:p>
            <a:fld id="{6B677C39-7429-4D7B-AE6D-9E2D89B4C44B}" type="slidenum">
              <a:rPr/>
              <a:pPr/>
              <a:t>‹#›</a:t>
            </a:fld>
            <a:endParaRPr dirty="0"/>
          </a:p>
        </p:txBody>
      </p:sp>
      <p:sp>
        <p:nvSpPr>
          <p:cNvPr id="10" name="Title 1"/>
          <p:cNvSpPr>
            <a:spLocks noGrp="1"/>
          </p:cNvSpPr>
          <p:nvPr>
            <p:ph type="title" hasCustomPrompt="1"/>
          </p:nvPr>
        </p:nvSpPr>
        <p:spPr>
          <a:xfrm>
            <a:off x="127000" y="110426"/>
            <a:ext cx="7762542" cy="304891"/>
          </a:xfrm>
        </p:spPr>
        <p:txBody>
          <a:bodyPr/>
          <a:lstStyle>
            <a:lvl1pPr>
              <a:defRPr baseline="0"/>
            </a:lvl1pPr>
          </a:lstStyle>
          <a:p>
            <a:r>
              <a:t>Page Title Here</a:t>
            </a:r>
          </a:p>
        </p:txBody>
      </p:sp>
      <p:sp>
        <p:nvSpPr>
          <p:cNvPr id="12"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5" name="Text Placeholder 4"/>
          <p:cNvSpPr>
            <a:spLocks noGrp="1"/>
          </p:cNvSpPr>
          <p:nvPr>
            <p:ph type="body" sz="quarter" idx="14" hasCustomPrompt="1"/>
            <p:custDataLst>
              <p:tags r:id="rId1"/>
            </p:custDataLst>
          </p:nvPr>
        </p:nvSpPr>
        <p:spPr>
          <a:xfrm>
            <a:off x="126998" y="435179"/>
            <a:ext cx="7762544"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387746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logo"/>
          <p:cNvPicPr>
            <a:picLocks noChangeAspect="1"/>
          </p:cNvPicPr>
          <p:nvPr userDrawn="1">
            <p:custDataLst>
              <p:tags r:id="rId18"/>
            </p:custDataLst>
          </p:nvPr>
        </p:nvPicPr>
        <p:blipFill>
          <a:blip r:embed="rId19"/>
          <a:stretch>
            <a:fillRect/>
          </a:stretch>
        </p:blipFill>
        <p:spPr>
          <a:xfrm>
            <a:off x="7889542" y="0"/>
            <a:ext cx="1254458" cy="819867"/>
          </a:xfrm>
          <a:prstGeom prst="rect">
            <a:avLst/>
          </a:prstGeom>
        </p:spPr>
      </p:pic>
      <p:cxnSp>
        <p:nvCxnSpPr>
          <p:cNvPr id="11" name="Straight Connector 10"/>
          <p:cNvCxnSpPr/>
          <p:nvPr/>
        </p:nvCxnSpPr>
        <p:spPr>
          <a:xfrm>
            <a:off x="128016" y="6524039"/>
            <a:ext cx="8887968" cy="0"/>
          </a:xfrm>
          <a:prstGeom prst="line">
            <a:avLst/>
          </a:prstGeom>
          <a:ln w="6350">
            <a:solidFill>
              <a:schemeClr val="tx1"/>
            </a:solidFill>
          </a:ln>
          <a:effectLst/>
        </p:spPr>
        <p:style>
          <a:lnRef idx="2">
            <a:schemeClr val="accent2"/>
          </a:lnRef>
          <a:fillRef idx="0">
            <a:schemeClr val="accent2"/>
          </a:fillRef>
          <a:effectRef idx="1">
            <a:schemeClr val="accent2"/>
          </a:effectRef>
          <a:fontRef idx="minor">
            <a:schemeClr val="tx1"/>
          </a:fontRef>
        </p:style>
      </p:cxnSp>
      <p:sp>
        <p:nvSpPr>
          <p:cNvPr id="2" name="Title Placeholder 1"/>
          <p:cNvSpPr>
            <a:spLocks noGrp="1"/>
          </p:cNvSpPr>
          <p:nvPr>
            <p:ph type="title"/>
          </p:nvPr>
        </p:nvSpPr>
        <p:spPr>
          <a:xfrm>
            <a:off x="126999" y="110805"/>
            <a:ext cx="7762542" cy="304511"/>
          </a:xfrm>
          <a:prstGeom prst="rect">
            <a:avLst/>
          </a:prstGeom>
        </p:spPr>
        <p:txBody>
          <a:bodyPr vert="horz" lIns="0" tIns="0" rIns="0" bIns="0" rtlCol="0" anchor="t">
            <a:noAutofit/>
          </a:bodyPr>
          <a:lstStyle/>
          <a:p>
            <a:r>
              <a:t>Page Title Here</a:t>
            </a:r>
          </a:p>
        </p:txBody>
      </p:sp>
      <p:sp>
        <p:nvSpPr>
          <p:cNvPr id="3" name="Text Placeholder 2"/>
          <p:cNvSpPr>
            <a:spLocks noGrp="1"/>
          </p:cNvSpPr>
          <p:nvPr>
            <p:ph type="body" idx="1"/>
          </p:nvPr>
        </p:nvSpPr>
        <p:spPr>
          <a:xfrm>
            <a:off x="127000" y="974725"/>
            <a:ext cx="8888413" cy="5349875"/>
          </a:xfrm>
          <a:prstGeom prst="rect">
            <a:avLst/>
          </a:prstGeom>
        </p:spPr>
        <p:txBody>
          <a:bodyPr vert="horz" lIns="9144" tIns="0" rIns="9144" bIns="0" rtlCol="0">
            <a:noAutofit/>
          </a:bodyPr>
          <a:lstStyle/>
          <a:p>
            <a:pPr lvl="0"/>
            <a:r>
              <a:rPr dirty="0"/>
              <a:t>Primary </a:t>
            </a:r>
          </a:p>
          <a:p>
            <a:pPr lvl="1"/>
            <a:r>
              <a:rPr dirty="0"/>
              <a:t>Second</a:t>
            </a:r>
          </a:p>
          <a:p>
            <a:pPr lvl="2"/>
            <a:r>
              <a:rPr dirty="0"/>
              <a:t>Third</a:t>
            </a:r>
          </a:p>
          <a:p>
            <a:pPr lvl="3"/>
            <a:r>
              <a:rPr dirty="0"/>
              <a:t>Four</a:t>
            </a:r>
          </a:p>
          <a:p>
            <a:pPr lvl="4"/>
            <a:r>
              <a:rPr dirty="0"/>
              <a:t>Five</a:t>
            </a:r>
          </a:p>
          <a:p>
            <a:pPr lvl="5"/>
            <a:r>
              <a:rPr dirty="0"/>
              <a:t>Six</a:t>
            </a:r>
          </a:p>
          <a:p>
            <a:pPr lvl="6"/>
            <a:r>
              <a:rPr dirty="0"/>
              <a:t>Seven</a:t>
            </a:r>
          </a:p>
          <a:p>
            <a:pPr lvl="7"/>
            <a:r>
              <a:rPr dirty="0"/>
              <a:t>Eight</a:t>
            </a:r>
          </a:p>
          <a:p>
            <a:pPr lvl="8"/>
            <a:r>
              <a:rPr dirty="0"/>
              <a:t>Nine</a:t>
            </a:r>
          </a:p>
        </p:txBody>
      </p:sp>
      <p:sp>
        <p:nvSpPr>
          <p:cNvPr id="4" name="Date Placeholder 3"/>
          <p:cNvSpPr>
            <a:spLocks noGrp="1"/>
          </p:cNvSpPr>
          <p:nvPr>
            <p:ph type="dt" sz="half" idx="2"/>
          </p:nvPr>
        </p:nvSpPr>
        <p:spPr>
          <a:xfrm>
            <a:off x="127000" y="6629400"/>
            <a:ext cx="600351"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5"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8669083" y="6638544"/>
            <a:ext cx="346330" cy="155448"/>
          </a:xfrm>
          <a:prstGeom prst="rect">
            <a:avLst/>
          </a:prstGeom>
        </p:spPr>
        <p:txBody>
          <a:bodyPr vert="horz" lIns="0" tIns="0" rIns="0" bIns="0" rtlCol="0" anchor="b">
            <a:noAutofit/>
          </a:bodyPr>
          <a:lstStyle>
            <a:lvl1pPr algn="ctr">
              <a:lnSpc>
                <a:spcPct val="80000"/>
              </a:lnSpc>
              <a:defRPr sz="1200">
                <a:solidFill>
                  <a:schemeClr val="tx1">
                    <a:lumMod val="65000"/>
                    <a:lumOff val="35000"/>
                  </a:schemeClr>
                </a:solidFill>
              </a:defRPr>
            </a:lvl1pPr>
          </a:lstStyle>
          <a:p>
            <a:fld id="{4F90343F-D056-4E24-BE3D-A305BDC1A23E}" type="slidenum">
              <a:rPr/>
              <a:pPr/>
              <a:t>‹#›</a:t>
            </a:fld>
            <a:endParaRPr dirty="0"/>
          </a:p>
        </p:txBody>
      </p:sp>
      <p:cxnSp>
        <p:nvCxnSpPr>
          <p:cNvPr id="12" name="Straight Connector 11"/>
          <p:cNvCxnSpPr/>
          <p:nvPr/>
        </p:nvCxnSpPr>
        <p:spPr>
          <a:xfrm>
            <a:off x="126873" y="821231"/>
            <a:ext cx="8890254" cy="0"/>
          </a:xfrm>
          <a:prstGeom prst="line">
            <a:avLst/>
          </a:prstGeom>
          <a:ln w="6350">
            <a:solidFill>
              <a:schemeClr val="tx1"/>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a:picLocks noChangeAspect="1"/>
          </p:cNvPicPr>
          <p:nvPr/>
        </p:nvPicPr>
        <p:blipFill>
          <a:blip r:embed="rId20"/>
          <a:stretch>
            <a:fillRect/>
          </a:stretch>
        </p:blipFill>
        <p:spPr>
          <a:xfrm>
            <a:off x="8642567" y="6569527"/>
            <a:ext cx="20263" cy="256032"/>
          </a:xfrm>
          <a:prstGeom prst="rect">
            <a:avLst/>
          </a:prstGeom>
        </p:spPr>
      </p:pic>
    </p:spTree>
    <p:extLst>
      <p:ext uri="{BB962C8B-B14F-4D97-AF65-F5344CB8AC3E}">
        <p14:creationId xmlns:p14="http://schemas.microsoft.com/office/powerpoint/2010/main" val="2853086021"/>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0" r:id="rId3"/>
    <p:sldLayoutId id="2147483703" r:id="rId4"/>
    <p:sldLayoutId id="2147483654" r:id="rId5"/>
    <p:sldLayoutId id="2147483655" r:id="rId6"/>
    <p:sldLayoutId id="2147483666" r:id="rId7"/>
    <p:sldLayoutId id="2147483672" r:id="rId8"/>
    <p:sldLayoutId id="2147483673" r:id="rId9"/>
    <p:sldLayoutId id="2147483717" r:id="rId10"/>
    <p:sldLayoutId id="2147483680" r:id="rId11"/>
    <p:sldLayoutId id="2147483681" r:id="rId12"/>
    <p:sldLayoutId id="2147483683" r:id="rId13"/>
    <p:sldLayoutId id="2147483682" r:id="rId14"/>
    <p:sldLayoutId id="2147483679" r:id="rId15"/>
    <p:sldLayoutId id="2147483716" r:id="rId16"/>
  </p:sldLayoutIdLst>
  <p:hf hdr="0" ftr="0" dt="0"/>
  <p:txStyles>
    <p:titleStyle>
      <a:lvl1pPr algn="l" defTabSz="914378" rtl="0" eaLnBrk="1" latinLnBrk="0" hangingPunct="1">
        <a:lnSpc>
          <a:spcPct val="85000"/>
        </a:lnSpc>
        <a:spcBef>
          <a:spcPct val="0"/>
        </a:spcBef>
        <a:buNone/>
        <a:defRPr sz="2400" b="1" kern="1200" cap="none" baseline="0">
          <a:solidFill>
            <a:schemeClr val="tx2"/>
          </a:solidFill>
          <a:latin typeface="+mj-lt"/>
          <a:ea typeface="+mj-ea"/>
          <a:cs typeface="+mj-cs"/>
        </a:defRPr>
      </a:lvl1pPr>
    </p:titleStyle>
    <p:bodyStyle>
      <a:lvl1pPr marL="173038" indent="-173038" algn="l" defTabSz="914378" rtl="0" eaLnBrk="1" latinLnBrk="0" hangingPunct="1">
        <a:lnSpc>
          <a:spcPct val="90000"/>
        </a:lnSpc>
        <a:spcBef>
          <a:spcPts val="1800"/>
        </a:spcBef>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41313" indent="-163513" algn="l" defTabSz="914378" rtl="0" eaLnBrk="1" latinLnBrk="0" hangingPunct="1">
        <a:lnSpc>
          <a:spcPct val="90000"/>
        </a:lnSpc>
        <a:spcBef>
          <a:spcPts val="300"/>
        </a:spcBef>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59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3pPr>
      <a:lvl4pPr marL="6858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4pPr>
      <a:lvl5pPr marL="858838" indent="-173038" algn="l" defTabSz="914378" rtl="0" eaLnBrk="1" latinLnBrk="0" hangingPunct="1">
        <a:lnSpc>
          <a:spcPct val="90000"/>
        </a:lnSpc>
        <a:spcBef>
          <a:spcPts val="300"/>
        </a:spcBef>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10287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6pPr>
      <a:lvl7pPr marL="12017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7pPr>
      <a:lvl8pPr marL="13716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8pPr>
      <a:lvl9pPr marL="15446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9pPr>
    </p:bodyStyle>
    <p:otherStyle>
      <a:defPPr>
        <a:defRPr/>
      </a:defPPr>
      <a:lvl1pPr marL="0" algn="ctr" defTabSz="914378" rtl="0" eaLnBrk="1" latinLnBrk="0" hangingPunct="1">
        <a:defRPr sz="1200" kern="1200">
          <a:solidFill>
            <a:schemeClr val="tx1"/>
          </a:solidFill>
          <a:latin typeface="+mn-lt"/>
          <a:ea typeface="+mn-ea"/>
          <a:cs typeface="+mn-cs"/>
        </a:defRPr>
      </a:lvl1pPr>
      <a:lvl2pPr marL="0" algn="ctr" defTabSz="914378" rtl="0" eaLnBrk="1" latinLnBrk="0" hangingPunct="1">
        <a:defRPr sz="1200" kern="1200">
          <a:solidFill>
            <a:schemeClr val="tx1"/>
          </a:solidFill>
          <a:latin typeface="+mn-lt"/>
          <a:ea typeface="+mn-ea"/>
          <a:cs typeface="+mn-cs"/>
        </a:defRPr>
      </a:lvl2pPr>
      <a:lvl3pPr marL="0" algn="ctr" defTabSz="914378" rtl="0" eaLnBrk="1" latinLnBrk="0" hangingPunct="1">
        <a:defRPr sz="1200" kern="1200">
          <a:solidFill>
            <a:schemeClr val="tx1"/>
          </a:solidFill>
          <a:latin typeface="+mn-lt"/>
          <a:ea typeface="+mn-ea"/>
          <a:cs typeface="+mn-cs"/>
        </a:defRPr>
      </a:lvl3pPr>
      <a:lvl4pPr marL="0" algn="ctr" defTabSz="914378" rtl="0" eaLnBrk="1" latinLnBrk="0" hangingPunct="1">
        <a:defRPr sz="1200" kern="1200">
          <a:solidFill>
            <a:schemeClr val="tx1"/>
          </a:solidFill>
          <a:latin typeface="+mn-lt"/>
          <a:ea typeface="+mn-ea"/>
          <a:cs typeface="+mn-cs"/>
        </a:defRPr>
      </a:lvl4pPr>
      <a:lvl5pPr marL="0" algn="ctr" defTabSz="914378" rtl="0" eaLnBrk="1" latinLnBrk="0" hangingPunct="1">
        <a:defRPr sz="1200" kern="1200">
          <a:solidFill>
            <a:schemeClr val="tx1"/>
          </a:solidFill>
          <a:latin typeface="+mn-lt"/>
          <a:ea typeface="+mn-ea"/>
          <a:cs typeface="+mn-cs"/>
        </a:defRPr>
      </a:lvl5pPr>
      <a:lvl6pPr marL="0" algn="ctr" defTabSz="914378" rtl="0" eaLnBrk="1" latinLnBrk="0" hangingPunct="1">
        <a:defRPr sz="1200" kern="1200">
          <a:solidFill>
            <a:schemeClr val="tx1"/>
          </a:solidFill>
          <a:latin typeface="+mn-lt"/>
          <a:ea typeface="+mn-ea"/>
          <a:cs typeface="+mn-cs"/>
        </a:defRPr>
      </a:lvl6pPr>
      <a:lvl7pPr marL="0" algn="ctr" defTabSz="914378" rtl="0" eaLnBrk="1" latinLnBrk="0" hangingPunct="1">
        <a:defRPr sz="1200" kern="1200">
          <a:solidFill>
            <a:schemeClr val="tx1"/>
          </a:solidFill>
          <a:latin typeface="+mn-lt"/>
          <a:ea typeface="+mn-ea"/>
          <a:cs typeface="+mn-cs"/>
        </a:defRPr>
      </a:lvl7pPr>
      <a:lvl8pPr marL="0" algn="ctr" defTabSz="914378" rtl="0" eaLnBrk="1" latinLnBrk="0" hangingPunct="1">
        <a:defRPr sz="1200" kern="1200">
          <a:solidFill>
            <a:schemeClr val="tx1"/>
          </a:solidFill>
          <a:latin typeface="+mn-lt"/>
          <a:ea typeface="+mn-ea"/>
          <a:cs typeface="+mn-cs"/>
        </a:defRPr>
      </a:lvl8pPr>
      <a:lvl9pPr marL="0" algn="ctr" defTabSz="91437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a:off x="128016" y="6524039"/>
            <a:ext cx="8887968" cy="0"/>
          </a:xfrm>
          <a:prstGeom prst="line">
            <a:avLst/>
          </a:prstGeom>
          <a:ln w="6350">
            <a:solidFill>
              <a:schemeClr val="tx1"/>
            </a:solidFill>
          </a:ln>
          <a:effectLst/>
        </p:spPr>
        <p:style>
          <a:lnRef idx="2">
            <a:schemeClr val="accent2"/>
          </a:lnRef>
          <a:fillRef idx="0">
            <a:schemeClr val="accent2"/>
          </a:fillRef>
          <a:effectRef idx="1">
            <a:schemeClr val="accent2"/>
          </a:effectRef>
          <a:fontRef idx="minor">
            <a:schemeClr val="tx1"/>
          </a:fontRef>
        </p:style>
      </p:cxnSp>
      <p:sp>
        <p:nvSpPr>
          <p:cNvPr id="2" name="Title Placeholder 1"/>
          <p:cNvSpPr>
            <a:spLocks noGrp="1"/>
          </p:cNvSpPr>
          <p:nvPr>
            <p:ph type="title"/>
          </p:nvPr>
        </p:nvSpPr>
        <p:spPr>
          <a:xfrm>
            <a:off x="126999" y="110805"/>
            <a:ext cx="7762542" cy="304511"/>
          </a:xfrm>
          <a:prstGeom prst="rect">
            <a:avLst/>
          </a:prstGeom>
        </p:spPr>
        <p:txBody>
          <a:bodyPr vert="horz" lIns="0" tIns="0" rIns="0" bIns="0" rtlCol="0" anchor="t">
            <a:noAutofit/>
          </a:bodyPr>
          <a:lstStyle/>
          <a:p>
            <a:r>
              <a:t>Page Title Here</a:t>
            </a:r>
          </a:p>
        </p:txBody>
      </p:sp>
      <p:sp>
        <p:nvSpPr>
          <p:cNvPr id="3" name="Text Placeholder 2"/>
          <p:cNvSpPr>
            <a:spLocks noGrp="1"/>
          </p:cNvSpPr>
          <p:nvPr>
            <p:ph type="body" idx="1"/>
          </p:nvPr>
        </p:nvSpPr>
        <p:spPr>
          <a:xfrm>
            <a:off x="127000" y="974725"/>
            <a:ext cx="8888413" cy="5349875"/>
          </a:xfrm>
          <a:prstGeom prst="rect">
            <a:avLst/>
          </a:prstGeom>
        </p:spPr>
        <p:txBody>
          <a:bodyPr vert="horz" lIns="9144" tIns="0" rIns="9144" bIns="0" rtlCol="0">
            <a:noAutofit/>
          </a:bodyPr>
          <a:lstStyle/>
          <a:p>
            <a:pPr lvl="0"/>
            <a:r>
              <a:t>Primary </a:t>
            </a:r>
          </a:p>
          <a:p>
            <a:pPr lvl="1"/>
            <a:r>
              <a:t>Second</a:t>
            </a:r>
          </a:p>
          <a:p>
            <a:pPr lvl="2"/>
            <a:r>
              <a:t>Third</a:t>
            </a:r>
          </a:p>
          <a:p>
            <a:pPr lvl="3"/>
            <a:r>
              <a:t>Four</a:t>
            </a:r>
          </a:p>
          <a:p>
            <a:pPr lvl="4"/>
            <a:r>
              <a:t>Five</a:t>
            </a:r>
          </a:p>
          <a:p>
            <a:pPr lvl="5"/>
            <a:r>
              <a:t>Six</a:t>
            </a:r>
          </a:p>
          <a:p>
            <a:pPr lvl="6"/>
            <a:r>
              <a:t>Seven</a:t>
            </a:r>
          </a:p>
          <a:p>
            <a:pPr lvl="7"/>
            <a:r>
              <a:t>Eight</a:t>
            </a:r>
          </a:p>
          <a:p>
            <a:pPr lvl="8"/>
            <a:r>
              <a:t>Nine</a:t>
            </a:r>
          </a:p>
        </p:txBody>
      </p:sp>
      <p:sp>
        <p:nvSpPr>
          <p:cNvPr id="4" name="Date Placeholder 3"/>
          <p:cNvSpPr>
            <a:spLocks noGrp="1"/>
          </p:cNvSpPr>
          <p:nvPr>
            <p:ph type="dt" sz="half" idx="2"/>
          </p:nvPr>
        </p:nvSpPr>
        <p:spPr>
          <a:xfrm>
            <a:off x="127000" y="6629400"/>
            <a:ext cx="600351"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dirty="0"/>
          </a:p>
        </p:txBody>
      </p:sp>
      <p:sp>
        <p:nvSpPr>
          <p:cNvPr id="5"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8669083" y="6638544"/>
            <a:ext cx="346330" cy="155448"/>
          </a:xfrm>
          <a:prstGeom prst="rect">
            <a:avLst/>
          </a:prstGeom>
        </p:spPr>
        <p:txBody>
          <a:bodyPr vert="horz" lIns="0" tIns="0" rIns="0" bIns="0" rtlCol="0" anchor="b">
            <a:noAutofit/>
          </a:bodyPr>
          <a:lstStyle>
            <a:lvl1pPr algn="ctr">
              <a:lnSpc>
                <a:spcPct val="80000"/>
              </a:lnSpc>
              <a:defRPr sz="1200">
                <a:solidFill>
                  <a:schemeClr val="tx1">
                    <a:lumMod val="65000"/>
                    <a:lumOff val="35000"/>
                  </a:schemeClr>
                </a:solidFill>
              </a:defRPr>
            </a:lvl1pPr>
          </a:lstStyle>
          <a:p>
            <a:fld id="{4F90343F-D056-4E24-BE3D-A305BDC1A23E}" type="slidenum">
              <a:rPr/>
              <a:pPr/>
              <a:t>‹#›</a:t>
            </a:fld>
            <a:endParaRPr dirty="0"/>
          </a:p>
        </p:txBody>
      </p:sp>
      <p:cxnSp>
        <p:nvCxnSpPr>
          <p:cNvPr id="12" name="Straight Connector 11"/>
          <p:cNvCxnSpPr/>
          <p:nvPr/>
        </p:nvCxnSpPr>
        <p:spPr>
          <a:xfrm>
            <a:off x="126873" y="821231"/>
            <a:ext cx="8890254" cy="0"/>
          </a:xfrm>
          <a:prstGeom prst="line">
            <a:avLst/>
          </a:prstGeom>
          <a:ln w="6350">
            <a:solidFill>
              <a:schemeClr val="tx1"/>
            </a:solidFill>
          </a:ln>
          <a:effectLst/>
        </p:spPr>
        <p:style>
          <a:lnRef idx="2">
            <a:schemeClr val="accent2"/>
          </a:lnRef>
          <a:fillRef idx="0">
            <a:schemeClr val="accent2"/>
          </a:fillRef>
          <a:effectRef idx="1">
            <a:schemeClr val="accent2"/>
          </a:effectRef>
          <a:fontRef idx="minor">
            <a:schemeClr val="tx1"/>
          </a:fontRef>
        </p:style>
      </p:cxnSp>
      <p:pic>
        <p:nvPicPr>
          <p:cNvPr id="13" name="Picture 12"/>
          <p:cNvPicPr>
            <a:picLocks noChangeAspect="1"/>
          </p:cNvPicPr>
          <p:nvPr/>
        </p:nvPicPr>
        <p:blipFill>
          <a:blip r:embed="rId13"/>
          <a:stretch>
            <a:fillRect/>
          </a:stretch>
        </p:blipFill>
        <p:spPr>
          <a:xfrm>
            <a:off x="8642567" y="6569527"/>
            <a:ext cx="20263" cy="256032"/>
          </a:xfrm>
          <a:prstGeom prst="rect">
            <a:avLst/>
          </a:prstGeom>
        </p:spPr>
      </p:pic>
      <p:pic>
        <p:nvPicPr>
          <p:cNvPr id="7" name="logo"/>
          <p:cNvPicPr>
            <a:picLocks noChangeAspect="1"/>
          </p:cNvPicPr>
          <p:nvPr userDrawn="1">
            <p:custDataLst>
              <p:tags r:id="rId12"/>
            </p:custDataLst>
          </p:nvPr>
        </p:nvPicPr>
        <p:blipFill>
          <a:blip r:embed="rId14"/>
          <a:stretch>
            <a:fillRect/>
          </a:stretch>
        </p:blipFill>
        <p:spPr>
          <a:xfrm>
            <a:off x="7889542" y="0"/>
            <a:ext cx="1254458" cy="819867"/>
          </a:xfrm>
          <a:prstGeom prst="rect">
            <a:avLst/>
          </a:prstGeom>
        </p:spPr>
      </p:pic>
    </p:spTree>
    <p:extLst>
      <p:ext uri="{BB962C8B-B14F-4D97-AF65-F5344CB8AC3E}">
        <p14:creationId xmlns:p14="http://schemas.microsoft.com/office/powerpoint/2010/main" val="2817820961"/>
      </p:ext>
    </p:extLst>
  </p:cSld>
  <p:clrMap bg1="lt1" tx1="dk1" bg2="lt2" tx2="dk2" accent1="accent1" accent2="accent2" accent3="accent3" accent4="accent4" accent5="accent5" accent6="accent6" hlink="hlink" folHlink="folHlink"/>
  <p:sldLayoutIdLst>
    <p:sldLayoutId id="214748368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ftr="0" dt="0"/>
  <p:txStyles>
    <p:titleStyle>
      <a:lvl1pPr algn="l" defTabSz="914378" rtl="0" eaLnBrk="1" latinLnBrk="0" hangingPunct="1">
        <a:lnSpc>
          <a:spcPct val="85000"/>
        </a:lnSpc>
        <a:spcBef>
          <a:spcPct val="0"/>
        </a:spcBef>
        <a:buNone/>
        <a:defRPr sz="2400" b="1" kern="1200" cap="none" baseline="0">
          <a:solidFill>
            <a:schemeClr val="tx2"/>
          </a:solidFill>
          <a:latin typeface="+mj-lt"/>
          <a:ea typeface="+mj-ea"/>
          <a:cs typeface="+mj-cs"/>
        </a:defRPr>
      </a:lvl1pPr>
    </p:titleStyle>
    <p:bodyStyle>
      <a:lvl1pPr marL="169863" indent="-169863" algn="l" defTabSz="914378" rtl="0" eaLnBrk="1" latinLnBrk="0" hangingPunct="1">
        <a:lnSpc>
          <a:spcPct val="90000"/>
        </a:lnSpc>
        <a:spcBef>
          <a:spcPts val="1800"/>
        </a:spcBef>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41313" indent="-163513" algn="l" defTabSz="914378" rtl="0" eaLnBrk="1" latinLnBrk="0" hangingPunct="1">
        <a:lnSpc>
          <a:spcPct val="90000"/>
        </a:lnSpc>
        <a:spcBef>
          <a:spcPts val="300"/>
        </a:spcBef>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46100" indent="-146050"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3pPr>
      <a:lvl4pPr marL="771525" indent="-163513"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4pPr>
      <a:lvl5pPr marL="958850" indent="-163513" algn="l" defTabSz="914378" rtl="0" eaLnBrk="1" latinLnBrk="0" hangingPunct="1">
        <a:lnSpc>
          <a:spcPct val="90000"/>
        </a:lnSpc>
        <a:spcBef>
          <a:spcPts val="300"/>
        </a:spcBef>
        <a:buClr>
          <a:schemeClr val="tx2"/>
        </a:buClr>
        <a:buFont typeface="Symbol" panose="05050102010706020507" pitchFamily="18" charset="2"/>
        <a:buChar char="-"/>
        <a:tabLst/>
        <a:defRPr sz="1400" kern="1200">
          <a:solidFill>
            <a:schemeClr val="tx1">
              <a:lumMod val="65000"/>
              <a:lumOff val="35000"/>
            </a:schemeClr>
          </a:solidFill>
          <a:latin typeface="+mn-lt"/>
          <a:ea typeface="+mn-ea"/>
          <a:cs typeface="+mn-cs"/>
        </a:defRPr>
      </a:lvl5pPr>
      <a:lvl6pPr marL="1138238" indent="-16351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6pPr>
      <a:lvl7pPr marL="1317625" indent="-16351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7pPr>
      <a:lvl8pPr marL="1506538" indent="-16351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8pPr>
      <a:lvl9pPr marL="1693863" indent="-16351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9pPr>
    </p:bodyStyle>
    <p:otherStyle>
      <a:defPPr>
        <a:defRPr/>
      </a:defPPr>
      <a:lvl1pPr marL="0" algn="l" defTabSz="914378" rtl="0" eaLnBrk="1" latinLnBrk="0" hangingPunct="1">
        <a:defRPr sz="1813" kern="1200">
          <a:solidFill>
            <a:schemeClr val="tx1"/>
          </a:solidFill>
          <a:latin typeface="+mn-lt"/>
          <a:ea typeface="+mn-ea"/>
          <a:cs typeface="+mn-cs"/>
        </a:defRPr>
      </a:lvl1pPr>
      <a:lvl2pPr marL="457189" algn="l" defTabSz="914378" rtl="0" eaLnBrk="1" latinLnBrk="0" hangingPunct="1">
        <a:defRPr sz="1813" kern="1200">
          <a:solidFill>
            <a:schemeClr val="tx1"/>
          </a:solidFill>
          <a:latin typeface="+mn-lt"/>
          <a:ea typeface="+mn-ea"/>
          <a:cs typeface="+mn-cs"/>
        </a:defRPr>
      </a:lvl2pPr>
      <a:lvl3pPr marL="914378" algn="l" defTabSz="914378" rtl="0" eaLnBrk="1" latinLnBrk="0" hangingPunct="1">
        <a:defRPr sz="1813" kern="1200">
          <a:solidFill>
            <a:schemeClr val="tx1"/>
          </a:solidFill>
          <a:latin typeface="+mn-lt"/>
          <a:ea typeface="+mn-ea"/>
          <a:cs typeface="+mn-cs"/>
        </a:defRPr>
      </a:lvl3pPr>
      <a:lvl4pPr marL="1371566" algn="l" defTabSz="914378" rtl="0" eaLnBrk="1" latinLnBrk="0" hangingPunct="1">
        <a:defRPr sz="1813" kern="1200">
          <a:solidFill>
            <a:schemeClr val="tx1"/>
          </a:solidFill>
          <a:latin typeface="+mn-lt"/>
          <a:ea typeface="+mn-ea"/>
          <a:cs typeface="+mn-cs"/>
        </a:defRPr>
      </a:lvl4pPr>
      <a:lvl5pPr marL="1828754" algn="l" defTabSz="914378" rtl="0" eaLnBrk="1" latinLnBrk="0" hangingPunct="1">
        <a:defRPr sz="1813" kern="1200">
          <a:solidFill>
            <a:schemeClr val="tx1"/>
          </a:solidFill>
          <a:latin typeface="+mn-lt"/>
          <a:ea typeface="+mn-ea"/>
          <a:cs typeface="+mn-cs"/>
        </a:defRPr>
      </a:lvl5pPr>
      <a:lvl6pPr marL="2285943" algn="l" defTabSz="914378" rtl="0" eaLnBrk="1" latinLnBrk="0" hangingPunct="1">
        <a:defRPr sz="1813" kern="1200">
          <a:solidFill>
            <a:schemeClr val="tx1"/>
          </a:solidFill>
          <a:latin typeface="+mn-lt"/>
          <a:ea typeface="+mn-ea"/>
          <a:cs typeface="+mn-cs"/>
        </a:defRPr>
      </a:lvl6pPr>
      <a:lvl7pPr marL="2743132" algn="l" defTabSz="914378" rtl="0" eaLnBrk="1" latinLnBrk="0" hangingPunct="1">
        <a:defRPr sz="1813" kern="1200">
          <a:solidFill>
            <a:schemeClr val="tx1"/>
          </a:solidFill>
          <a:latin typeface="+mn-lt"/>
          <a:ea typeface="+mn-ea"/>
          <a:cs typeface="+mn-cs"/>
        </a:defRPr>
      </a:lvl7pPr>
      <a:lvl8pPr marL="3200320" algn="l" defTabSz="914378" rtl="0" eaLnBrk="1" latinLnBrk="0" hangingPunct="1">
        <a:defRPr sz="1813" kern="1200">
          <a:solidFill>
            <a:schemeClr val="tx1"/>
          </a:solidFill>
          <a:latin typeface="+mn-lt"/>
          <a:ea typeface="+mn-ea"/>
          <a:cs typeface="+mn-cs"/>
        </a:defRPr>
      </a:lvl8pPr>
      <a:lvl9pPr marL="3657509" algn="l" defTabSz="914378" rtl="0" eaLnBrk="1" latinLnBrk="0" hangingPunct="1">
        <a:defRPr sz="18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4">
          <p15:clr>
            <a:srgbClr val="F26B43"/>
          </p15:clr>
        </p15:guide>
        <p15:guide id="5" pos="2880">
          <p15:clr>
            <a:srgbClr val="F26B43"/>
          </p15:clr>
        </p15:guide>
        <p15:guide id="6" pos="80">
          <p15:clr>
            <a:srgbClr val="F26B43"/>
          </p15:clr>
        </p15:guide>
        <p15:guide id="7" pos="5679">
          <p15:clr>
            <a:srgbClr val="F26B43"/>
          </p15:clr>
        </p15:guide>
        <p15:guide id="8" orient="horz" pos="614">
          <p15:clr>
            <a:srgbClr val="F26B43"/>
          </p15:clr>
        </p15:guide>
        <p15:guide id="9" orient="horz" pos="2412">
          <p15:clr>
            <a:srgbClr val="F26B43"/>
          </p15:clr>
        </p15:guide>
        <p15:guide id="10" pos="2765">
          <p15:clr>
            <a:srgbClr val="F26B43"/>
          </p15:clr>
        </p15:guide>
        <p15:guide id="11" pos="2994">
          <p15:clr>
            <a:srgbClr val="F26B43"/>
          </p15:clr>
        </p15:guide>
        <p15:guide id="12" orient="horz" pos="3984">
          <p15:clr>
            <a:srgbClr val="F26B43"/>
          </p15:clr>
        </p15:guide>
        <p15:guide id="13" pos="54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Economic Outlook</a:t>
            </a:r>
          </a:p>
        </p:txBody>
      </p:sp>
      <p:sp>
        <p:nvSpPr>
          <p:cNvPr id="3" name="Subtitle 2">
            <a:extLst>
              <a:ext uri="{FF2B5EF4-FFF2-40B4-BE49-F238E27FC236}">
                <a16:creationId xmlns:a16="http://schemas.microsoft.com/office/drawing/2014/main" id="{A520876D-50E2-4976-B0F9-41538F48C695}"/>
              </a:ext>
            </a:extLst>
          </p:cNvPr>
          <p:cNvSpPr>
            <a:spLocks noGrp="1"/>
          </p:cNvSpPr>
          <p:nvPr>
            <p:ph type="subTitle" idx="1"/>
          </p:nvPr>
        </p:nvSpPr>
        <p:spPr/>
        <p:txBody>
          <a:bodyPr/>
          <a:lstStyle/>
          <a:p>
            <a:r>
              <a:rPr lang="en-US" dirty="0"/>
              <a:t>Mild Recession Is Most Likely 2023 Outcome as Fed Continues to Tighten Aggressively</a:t>
            </a:r>
          </a:p>
        </p:txBody>
      </p:sp>
      <p:sp>
        <p:nvSpPr>
          <p:cNvPr id="4" name="Slide Number Placeholder 3"/>
          <p:cNvSpPr>
            <a:spLocks noGrp="1"/>
          </p:cNvSpPr>
          <p:nvPr>
            <p:ph type="sldNum" sz="quarter" idx="4294967295"/>
          </p:nvPr>
        </p:nvSpPr>
        <p:spPr>
          <a:xfrm>
            <a:off x="8797925" y="6638925"/>
            <a:ext cx="346075" cy="155575"/>
          </a:xfrm>
        </p:spPr>
        <p:txBody>
          <a:bodyPr/>
          <a:lstStyle/>
          <a:p>
            <a:fld id="{4F90343F-D056-4E24-BE3D-A305BDC1A23E}" type="slidenum">
              <a:rPr lang="en-US" smtClean="0"/>
              <a:pPr/>
              <a:t>0</a:t>
            </a:fld>
            <a:endParaRPr lang="en-US" dirty="0"/>
          </a:p>
        </p:txBody>
      </p:sp>
      <p:sp>
        <p:nvSpPr>
          <p:cNvPr id="5" name="Content Placeholder 2">
            <a:extLst>
              <a:ext uri="{FF2B5EF4-FFF2-40B4-BE49-F238E27FC236}">
                <a16:creationId xmlns:a16="http://schemas.microsoft.com/office/drawing/2014/main" id="{6F11F350-3CF4-45B5-A6C4-140E00AAC26A}"/>
              </a:ext>
            </a:extLst>
          </p:cNvPr>
          <p:cNvSpPr txBox="1">
            <a:spLocks/>
          </p:cNvSpPr>
          <p:nvPr/>
        </p:nvSpPr>
        <p:spPr>
          <a:xfrm>
            <a:off x="126998" y="4273597"/>
            <a:ext cx="4186584" cy="747897"/>
          </a:xfrm>
          <a:prstGeom prst="rect">
            <a:avLst/>
          </a:prstGeom>
        </p:spPr>
        <p:txBody>
          <a:bodyPr vert="horz" wrap="square" lIns="9144" tIns="0" rIns="9144" bIns="0" rtlCol="0" anchor="ctr">
            <a:spAutoFit/>
          </a:bodyPr>
          <a:lstStyle>
            <a:lvl1pPr marL="173038" indent="-173038" algn="l" defTabSz="914378" rtl="0" eaLnBrk="1" latinLnBrk="0" hangingPunct="1">
              <a:lnSpc>
                <a:spcPct val="90000"/>
              </a:lnSpc>
              <a:spcBef>
                <a:spcPts val="1800"/>
              </a:spcBef>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41313" indent="-163513" algn="l" defTabSz="914378" rtl="0" eaLnBrk="1" latinLnBrk="0" hangingPunct="1">
              <a:lnSpc>
                <a:spcPct val="90000"/>
              </a:lnSpc>
              <a:spcBef>
                <a:spcPts val="300"/>
              </a:spcBef>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59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3pPr>
            <a:lvl4pPr marL="6858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4pPr>
            <a:lvl5pPr marL="858838" indent="-173038" algn="l" defTabSz="914378" rtl="0" eaLnBrk="1" latinLnBrk="0" hangingPunct="1">
              <a:lnSpc>
                <a:spcPct val="90000"/>
              </a:lnSpc>
              <a:spcBef>
                <a:spcPts val="300"/>
              </a:spcBef>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10287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6pPr>
            <a:lvl7pPr marL="12017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7pPr>
            <a:lvl8pPr marL="13716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8pPr>
            <a:lvl9pPr marL="15446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9pPr>
          </a:lstStyle>
          <a:p>
            <a:pPr marL="0" indent="0">
              <a:buFont typeface="Wingdings" panose="05000000000000000000" pitchFamily="2" charset="2"/>
              <a:buNone/>
            </a:pPr>
            <a:r>
              <a:rPr lang="en-US" sz="1800" b="1" dirty="0">
                <a:solidFill>
                  <a:schemeClr val="bg1"/>
                </a:solidFill>
              </a:rPr>
              <a:t>Augustine Faucher</a:t>
            </a:r>
            <a:br>
              <a:rPr lang="en-US" sz="1800" b="1" dirty="0">
                <a:solidFill>
                  <a:schemeClr val="bg1"/>
                </a:solidFill>
              </a:rPr>
            </a:br>
            <a:r>
              <a:rPr lang="en-US" sz="1800" dirty="0">
                <a:solidFill>
                  <a:schemeClr val="bg1"/>
                </a:solidFill>
              </a:rPr>
              <a:t>Chief Economist</a:t>
            </a:r>
            <a:br>
              <a:rPr lang="en-US" sz="1800" dirty="0">
                <a:solidFill>
                  <a:schemeClr val="bg1"/>
                </a:solidFill>
              </a:rPr>
            </a:br>
            <a:r>
              <a:rPr lang="en-US" sz="1800" dirty="0">
                <a:solidFill>
                  <a:schemeClr val="bg1"/>
                </a:solidFill>
              </a:rPr>
              <a:t>The PNC Financial Services Group</a:t>
            </a:r>
          </a:p>
        </p:txBody>
      </p:sp>
      <p:sp>
        <p:nvSpPr>
          <p:cNvPr id="8" name="Content Placeholder 2">
            <a:extLst>
              <a:ext uri="{FF2B5EF4-FFF2-40B4-BE49-F238E27FC236}">
                <a16:creationId xmlns:a16="http://schemas.microsoft.com/office/drawing/2014/main" id="{A1D1AD3A-AE8B-452B-9F15-3DF1BEB0C5B1}"/>
              </a:ext>
            </a:extLst>
          </p:cNvPr>
          <p:cNvSpPr txBox="1">
            <a:spLocks/>
          </p:cNvSpPr>
          <p:nvPr/>
        </p:nvSpPr>
        <p:spPr>
          <a:xfrm>
            <a:off x="126998" y="5999305"/>
            <a:ext cx="6711952" cy="498598"/>
          </a:xfrm>
          <a:prstGeom prst="rect">
            <a:avLst/>
          </a:prstGeom>
        </p:spPr>
        <p:txBody>
          <a:bodyPr vert="horz" wrap="square" lIns="9144" tIns="0" rIns="9144" bIns="0" rtlCol="0" anchor="ctr">
            <a:spAutoFit/>
          </a:bodyPr>
          <a:lstStyle>
            <a:lvl1pPr marL="173038" indent="-173038" algn="l" defTabSz="914378" rtl="0" eaLnBrk="1" latinLnBrk="0" hangingPunct="1">
              <a:lnSpc>
                <a:spcPct val="90000"/>
              </a:lnSpc>
              <a:spcBef>
                <a:spcPts val="1800"/>
              </a:spcBef>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41313" indent="-163513" algn="l" defTabSz="914378" rtl="0" eaLnBrk="1" latinLnBrk="0" hangingPunct="1">
              <a:lnSpc>
                <a:spcPct val="90000"/>
              </a:lnSpc>
              <a:spcBef>
                <a:spcPts val="300"/>
              </a:spcBef>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59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3pPr>
            <a:lvl4pPr marL="6858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4pPr>
            <a:lvl5pPr marL="858838" indent="-173038" algn="l" defTabSz="914378" rtl="0" eaLnBrk="1" latinLnBrk="0" hangingPunct="1">
              <a:lnSpc>
                <a:spcPct val="90000"/>
              </a:lnSpc>
              <a:spcBef>
                <a:spcPts val="300"/>
              </a:spcBef>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10287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6pPr>
            <a:lvl7pPr marL="12017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7pPr>
            <a:lvl8pPr marL="1371600" indent="-169863"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8pPr>
            <a:lvl9pPr marL="1544638" indent="-173038"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9pPr>
          </a:lstStyle>
          <a:p>
            <a:pPr marL="0" indent="0">
              <a:buNone/>
            </a:pPr>
            <a:r>
              <a:rPr lang="en-US" sz="1800" dirty="0">
                <a:solidFill>
                  <a:schemeClr val="bg1"/>
                </a:solidFill>
              </a:rPr>
              <a:t>Midwest Economic Forecast Forum                                                     January 12, 2023</a:t>
            </a:r>
          </a:p>
        </p:txBody>
      </p:sp>
    </p:spTree>
    <p:extLst>
      <p:ext uri="{BB962C8B-B14F-4D97-AF65-F5344CB8AC3E}">
        <p14:creationId xmlns:p14="http://schemas.microsoft.com/office/powerpoint/2010/main" val="26198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Supply Chain Pressures Elevated, But Lower</a:t>
            </a:r>
          </a:p>
        </p:txBody>
      </p:sp>
      <p:sp>
        <p:nvSpPr>
          <p:cNvPr id="4" name="Slide Number Placeholder 3"/>
          <p:cNvSpPr>
            <a:spLocks noGrp="1"/>
          </p:cNvSpPr>
          <p:nvPr>
            <p:ph type="sldNum" sz="quarter" idx="12"/>
          </p:nvPr>
        </p:nvSpPr>
        <p:spPr/>
        <p:txBody>
          <a:bodyPr/>
          <a:lstStyle/>
          <a:p>
            <a:fld id="{4F90343F-D056-4E24-BE3D-A305BDC1A23E}" type="slidenum">
              <a:rPr lang="en-US" smtClean="0"/>
              <a:pPr/>
              <a:t>9</a:t>
            </a:fld>
            <a:endParaRPr lang="en-US" dirty="0"/>
          </a:p>
        </p:txBody>
      </p:sp>
      <p:sp>
        <p:nvSpPr>
          <p:cNvPr id="5" name="Text Placeholder 4"/>
          <p:cNvSpPr>
            <a:spLocks noGrp="1"/>
          </p:cNvSpPr>
          <p:nvPr>
            <p:ph type="body" sz="quarter" idx="13"/>
          </p:nvPr>
        </p:nvSpPr>
        <p:spPr/>
        <p:txBody>
          <a:bodyPr/>
          <a:lstStyle/>
          <a:p>
            <a:r>
              <a:rPr lang="en-US" dirty="0"/>
              <a:t>Source: New York Fed</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Global Supply Chain Pressure Index, standard deviations from average value</a:t>
            </a:r>
          </a:p>
        </p:txBody>
      </p:sp>
      <p:graphicFrame>
        <p:nvGraphicFramePr>
          <p:cNvPr id="7" name="Object 3">
            <a:extLst>
              <a:ext uri="{FF2B5EF4-FFF2-40B4-BE49-F238E27FC236}">
                <a16:creationId xmlns:a16="http://schemas.microsoft.com/office/drawing/2014/main" id="{7C68750E-FE05-4980-95C9-708BA8D7C86A}"/>
              </a:ext>
            </a:extLst>
          </p:cNvPr>
          <p:cNvGraphicFramePr>
            <a:graphicFrameLocks noGrp="1" noChangeAspect="1"/>
          </p:cNvGraphicFramePr>
          <p:nvPr>
            <p:extLst>
              <p:ext uri="{D42A27DB-BD31-4B8C-83A1-F6EECF244321}">
                <p14:modId xmlns:p14="http://schemas.microsoft.com/office/powerpoint/2010/main" val="3674310104"/>
              </p:ext>
            </p:extLst>
          </p:nvPr>
        </p:nvGraphicFramePr>
        <p:xfrm>
          <a:off x="286766" y="1485666"/>
          <a:ext cx="8483600" cy="392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48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in Core Services Inflation Is a Big Concern</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10</a:t>
            </a:fld>
            <a:endParaRPr lang="en-US" dirty="0"/>
          </a:p>
        </p:txBody>
      </p:sp>
      <p:sp>
        <p:nvSpPr>
          <p:cNvPr id="5" name="Text Placeholder 4"/>
          <p:cNvSpPr>
            <a:spLocks noGrp="1"/>
          </p:cNvSpPr>
          <p:nvPr>
            <p:ph type="body" sz="quarter" idx="13"/>
          </p:nvPr>
        </p:nvSpPr>
        <p:spPr/>
        <p:txBody>
          <a:bodyPr/>
          <a:lstStyle/>
          <a:p>
            <a:r>
              <a:rPr lang="en-US" dirty="0"/>
              <a:t>Source: BLS</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Consumer price index, % change year ago</a:t>
            </a:r>
          </a:p>
        </p:txBody>
      </p:sp>
      <p:graphicFrame>
        <p:nvGraphicFramePr>
          <p:cNvPr id="9" name="Object 3">
            <a:extLst>
              <a:ext uri="{FF2B5EF4-FFF2-40B4-BE49-F238E27FC236}">
                <a16:creationId xmlns:a16="http://schemas.microsoft.com/office/drawing/2014/main" id="{62EC7C59-1595-424E-B98D-04F20FC8B618}"/>
              </a:ext>
            </a:extLst>
          </p:cNvPr>
          <p:cNvGraphicFramePr>
            <a:graphicFrameLocks noGrp="1" noChangeAspect="1"/>
          </p:cNvGraphicFramePr>
          <p:nvPr>
            <p:extLst>
              <p:ext uri="{D42A27DB-BD31-4B8C-83A1-F6EECF244321}">
                <p14:modId xmlns:p14="http://schemas.microsoft.com/office/powerpoint/2010/main" val="3632920786"/>
              </p:ext>
            </p:extLst>
          </p:nvPr>
        </p:nvGraphicFramePr>
        <p:xfrm>
          <a:off x="463087" y="1372333"/>
          <a:ext cx="8217825" cy="43090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EFADB8A8-21F4-4D6C-8180-C72DF7880BB0}"/>
              </a:ext>
            </a:extLst>
          </p:cNvPr>
          <p:cNvSpPr txBox="1">
            <a:spLocks noChangeArrowheads="1"/>
          </p:cNvSpPr>
          <p:nvPr/>
        </p:nvSpPr>
        <p:spPr bwMode="auto">
          <a:xfrm>
            <a:off x="7060142" y="2096965"/>
            <a:ext cx="1145026" cy="415482"/>
          </a:xfrm>
          <a:prstGeom prst="rect">
            <a:avLst/>
          </a:prstGeom>
          <a:noFill/>
          <a:ln w="9525">
            <a:noFill/>
            <a:miter lim="800000"/>
            <a:headEnd/>
            <a:tailEnd/>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spcBef>
                <a:spcPct val="0"/>
              </a:spcBef>
            </a:pPr>
            <a:r>
              <a:rPr lang="en-US" sz="1600" i="0" dirty="0">
                <a:solidFill>
                  <a:srgbClr val="70AD47"/>
                </a:solidFill>
                <a:latin typeface="+mj-lt"/>
                <a:ea typeface="Verdana" panose="020B0604030504040204" pitchFamily="34" charset="0"/>
                <a:cs typeface="Verdana" panose="020B0604030504040204" pitchFamily="34" charset="0"/>
              </a:rPr>
              <a:t>Energy</a:t>
            </a:r>
          </a:p>
        </p:txBody>
      </p:sp>
      <p:sp>
        <p:nvSpPr>
          <p:cNvPr id="10" name="TextBox 1">
            <a:extLst>
              <a:ext uri="{FF2B5EF4-FFF2-40B4-BE49-F238E27FC236}">
                <a16:creationId xmlns:a16="http://schemas.microsoft.com/office/drawing/2014/main" id="{2B99253F-2CE6-4510-A14F-ED17D9A032B3}"/>
              </a:ext>
            </a:extLst>
          </p:cNvPr>
          <p:cNvSpPr txBox="1">
            <a:spLocks noChangeArrowheads="1"/>
          </p:cNvSpPr>
          <p:nvPr/>
        </p:nvSpPr>
        <p:spPr bwMode="auto">
          <a:xfrm>
            <a:off x="5027553" y="4109111"/>
            <a:ext cx="2032589" cy="834609"/>
          </a:xfrm>
          <a:prstGeom prst="rect">
            <a:avLst/>
          </a:prstGeom>
          <a:noFill/>
          <a:ln w="9525">
            <a:noFill/>
            <a:miter lim="800000"/>
            <a:headEnd/>
            <a:tailEnd/>
          </a:ln>
        </p:spPr>
        <p:txBody>
          <a:bodyPr wrap="none"/>
          <a:lstStyle/>
          <a:p>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Core goods</a:t>
            </a:r>
          </a:p>
        </p:txBody>
      </p:sp>
    </p:spTree>
    <p:extLst>
      <p:ext uri="{BB962C8B-B14F-4D97-AF65-F5344CB8AC3E}">
        <p14:creationId xmlns:p14="http://schemas.microsoft.com/office/powerpoint/2010/main" val="314645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 Is Shrinking Its Balance Sheet…</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11</a:t>
            </a:fld>
            <a:endParaRPr lang="en-US" dirty="0"/>
          </a:p>
        </p:txBody>
      </p:sp>
      <p:sp>
        <p:nvSpPr>
          <p:cNvPr id="5" name="Text Placeholder 4"/>
          <p:cNvSpPr>
            <a:spLocks noGrp="1"/>
          </p:cNvSpPr>
          <p:nvPr>
            <p:ph type="body" sz="quarter" idx="13"/>
          </p:nvPr>
        </p:nvSpPr>
        <p:spPr/>
        <p:txBody>
          <a:bodyPr/>
          <a:lstStyle/>
          <a:p>
            <a:r>
              <a:rPr lang="en-US" dirty="0"/>
              <a:t>Source: Federal Reserve Board</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Federal Reserve assets, $ tril</a:t>
            </a:r>
          </a:p>
        </p:txBody>
      </p:sp>
      <p:graphicFrame>
        <p:nvGraphicFramePr>
          <p:cNvPr id="7" name="Chart 6">
            <a:extLst>
              <a:ext uri="{FF2B5EF4-FFF2-40B4-BE49-F238E27FC236}">
                <a16:creationId xmlns:a16="http://schemas.microsoft.com/office/drawing/2014/main" id="{2E397C87-AC74-4B3B-999F-95E2ABC6948E}"/>
              </a:ext>
            </a:extLst>
          </p:cNvPr>
          <p:cNvGraphicFramePr>
            <a:graphicFrameLocks/>
          </p:cNvGraphicFramePr>
          <p:nvPr>
            <p:extLst>
              <p:ext uri="{D42A27DB-BD31-4B8C-83A1-F6EECF244321}">
                <p14:modId xmlns:p14="http://schemas.microsoft.com/office/powerpoint/2010/main" val="1014653007"/>
              </p:ext>
            </p:extLst>
          </p:nvPr>
        </p:nvGraphicFramePr>
        <p:xfrm>
          <a:off x="374511" y="1355220"/>
          <a:ext cx="8308109" cy="4147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4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Big Jump in Mortgage Rates Is Already Weighing on the Housing Market</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12</a:t>
            </a:fld>
            <a:endParaRPr lang="en-US" dirty="0"/>
          </a:p>
        </p:txBody>
      </p:sp>
      <p:sp>
        <p:nvSpPr>
          <p:cNvPr id="5" name="Text Placeholder 4"/>
          <p:cNvSpPr>
            <a:spLocks noGrp="1"/>
          </p:cNvSpPr>
          <p:nvPr>
            <p:ph type="body" sz="quarter" idx="13"/>
          </p:nvPr>
        </p:nvSpPr>
        <p:spPr/>
        <p:txBody>
          <a:bodyPr/>
          <a:lstStyle/>
          <a:p>
            <a:r>
              <a:rPr lang="en-US" dirty="0"/>
              <a:t>Sources: Freddie Mac, National Association of Realtors</a:t>
            </a:r>
          </a:p>
        </p:txBody>
      </p:sp>
      <p:graphicFrame>
        <p:nvGraphicFramePr>
          <p:cNvPr id="9" name="Object 3">
            <a:extLst>
              <a:ext uri="{FF2B5EF4-FFF2-40B4-BE49-F238E27FC236}">
                <a16:creationId xmlns:a16="http://schemas.microsoft.com/office/drawing/2014/main" id="{F80AB35B-2F7A-4C63-BF39-1C5E4C6DED5A}"/>
              </a:ext>
            </a:extLst>
          </p:cNvPr>
          <p:cNvGraphicFramePr>
            <a:graphicFrameLocks noGrp="1" noChangeAspect="1"/>
          </p:cNvGraphicFramePr>
          <p:nvPr>
            <p:extLst>
              <p:ext uri="{D42A27DB-BD31-4B8C-83A1-F6EECF244321}">
                <p14:modId xmlns:p14="http://schemas.microsoft.com/office/powerpoint/2010/main" val="1068511274"/>
              </p:ext>
            </p:extLst>
          </p:nvPr>
        </p:nvGraphicFramePr>
        <p:xfrm>
          <a:off x="392588" y="1214120"/>
          <a:ext cx="8358823" cy="4429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16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 Curve Has Inverted</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13</a:t>
            </a:fld>
            <a:endParaRPr lang="en-US" dirty="0"/>
          </a:p>
        </p:txBody>
      </p:sp>
      <p:sp>
        <p:nvSpPr>
          <p:cNvPr id="5" name="Text Placeholder 4"/>
          <p:cNvSpPr>
            <a:spLocks noGrp="1"/>
          </p:cNvSpPr>
          <p:nvPr>
            <p:ph type="body" sz="quarter" idx="13"/>
          </p:nvPr>
        </p:nvSpPr>
        <p:spPr/>
        <p:txBody>
          <a:bodyPr/>
          <a:lstStyle/>
          <a:p>
            <a:r>
              <a:rPr lang="en-US" dirty="0"/>
              <a:t>Sources: Federal  Reserve Board, NBER</a:t>
            </a:r>
          </a:p>
        </p:txBody>
      </p:sp>
      <p:sp>
        <p:nvSpPr>
          <p:cNvPr id="24" name="Text Placeholder 16"/>
          <p:cNvSpPr txBox="1">
            <a:spLocks/>
          </p:cNvSpPr>
          <p:nvPr/>
        </p:nvSpPr>
        <p:spPr>
          <a:xfrm>
            <a:off x="123158" y="953679"/>
            <a:ext cx="8810817" cy="904863"/>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Yield spread, percentage points</a:t>
            </a:r>
          </a:p>
          <a:p>
            <a:pPr marL="0" indent="0">
              <a:buNone/>
            </a:pPr>
            <a:endParaRPr lang="en-US" sz="1600" dirty="0"/>
          </a:p>
        </p:txBody>
      </p:sp>
      <p:graphicFrame>
        <p:nvGraphicFramePr>
          <p:cNvPr id="7" name="Object 3">
            <a:extLst>
              <a:ext uri="{FF2B5EF4-FFF2-40B4-BE49-F238E27FC236}">
                <a16:creationId xmlns:a16="http://schemas.microsoft.com/office/drawing/2014/main" id="{583F86C7-6DF4-4764-92C3-2377BFD8584A}"/>
              </a:ext>
            </a:extLst>
          </p:cNvPr>
          <p:cNvGraphicFramePr>
            <a:graphicFrameLocks noGrp="1" noChangeAspect="1"/>
          </p:cNvGraphicFramePr>
          <p:nvPr>
            <p:extLst>
              <p:ext uri="{D42A27DB-BD31-4B8C-83A1-F6EECF244321}">
                <p14:modId xmlns:p14="http://schemas.microsoft.com/office/powerpoint/2010/main" val="461921380"/>
              </p:ext>
            </p:extLst>
          </p:nvPr>
        </p:nvGraphicFramePr>
        <p:xfrm>
          <a:off x="192093" y="1499261"/>
          <a:ext cx="8672945" cy="45013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9FAAEAE0-FC6E-4800-8FE1-4DC5A63AFFAC}"/>
              </a:ext>
            </a:extLst>
          </p:cNvPr>
          <p:cNvSpPr txBox="1">
            <a:spLocks noChangeArrowheads="1"/>
          </p:cNvSpPr>
          <p:nvPr/>
        </p:nvSpPr>
        <p:spPr bwMode="auto">
          <a:xfrm>
            <a:off x="4096372" y="1885708"/>
            <a:ext cx="3027239" cy="400431"/>
          </a:xfrm>
          <a:prstGeom prst="rect">
            <a:avLst/>
          </a:prstGeom>
          <a:solidFill>
            <a:schemeClr val="bg1"/>
          </a:solidFill>
          <a:ln w="9525">
            <a:noFill/>
            <a:miter lim="800000"/>
            <a:headEnd/>
            <a:tailEnd/>
          </a:ln>
        </p:spPr>
        <p:txBody>
          <a:bodyPr wrap="none"/>
          <a:lstStyle/>
          <a:p>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10-year note minus 3-month bill</a:t>
            </a:r>
          </a:p>
        </p:txBody>
      </p:sp>
    </p:spTree>
    <p:extLst>
      <p:ext uri="{BB962C8B-B14F-4D97-AF65-F5344CB8AC3E}">
        <p14:creationId xmlns:p14="http://schemas.microsoft.com/office/powerpoint/2010/main" val="14401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Accumulated Savings and Great Balance Sheets Will Limit Hit to Consumer Spending</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14</a:t>
            </a:fld>
            <a:endParaRPr lang="en-US" dirty="0"/>
          </a:p>
        </p:txBody>
      </p:sp>
      <p:sp>
        <p:nvSpPr>
          <p:cNvPr id="5" name="Text Placeholder 4"/>
          <p:cNvSpPr>
            <a:spLocks noGrp="1"/>
          </p:cNvSpPr>
          <p:nvPr>
            <p:ph type="body" sz="quarter" idx="13"/>
          </p:nvPr>
        </p:nvSpPr>
        <p:spPr/>
        <p:txBody>
          <a:bodyPr/>
          <a:lstStyle/>
          <a:p>
            <a:r>
              <a:rPr lang="en-US" dirty="0"/>
              <a:t>Sources: BEA; Federal Reserve Board</a:t>
            </a:r>
          </a:p>
        </p:txBody>
      </p:sp>
      <p:graphicFrame>
        <p:nvGraphicFramePr>
          <p:cNvPr id="13" name="Object 3">
            <a:extLst>
              <a:ext uri="{FF2B5EF4-FFF2-40B4-BE49-F238E27FC236}">
                <a16:creationId xmlns:a16="http://schemas.microsoft.com/office/drawing/2014/main" id="{7FBE5E07-3B0B-4F4E-83B1-197C50BF7932}"/>
              </a:ext>
            </a:extLst>
          </p:cNvPr>
          <p:cNvGraphicFramePr>
            <a:graphicFrameLocks noGrp="1" noChangeAspect="1"/>
          </p:cNvGraphicFramePr>
          <p:nvPr>
            <p:extLst>
              <p:ext uri="{D42A27DB-BD31-4B8C-83A1-F6EECF244321}">
                <p14:modId xmlns:p14="http://schemas.microsoft.com/office/powerpoint/2010/main" val="1193798858"/>
              </p:ext>
            </p:extLst>
          </p:nvPr>
        </p:nvGraphicFramePr>
        <p:xfrm>
          <a:off x="392588" y="1214120"/>
          <a:ext cx="8358823" cy="44297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82A50CBB-98AE-4307-A9E7-A3D29E38BFDD}"/>
              </a:ext>
            </a:extLst>
          </p:cNvPr>
          <p:cNvSpPr txBox="1">
            <a:spLocks noChangeArrowheads="1"/>
          </p:cNvSpPr>
          <p:nvPr/>
        </p:nvSpPr>
        <p:spPr bwMode="auto">
          <a:xfrm>
            <a:off x="6123398" y="1214120"/>
            <a:ext cx="1374271" cy="811355"/>
          </a:xfrm>
          <a:prstGeom prst="rect">
            <a:avLst/>
          </a:prstGeom>
          <a:noFill/>
          <a:ln w="9525">
            <a:noFill/>
            <a:miter lim="800000"/>
            <a:headEnd/>
            <a:tailEnd/>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spcBef>
                <a:spcPct val="0"/>
              </a:spcBef>
            </a:pPr>
            <a:r>
              <a:rPr lang="en-US" sz="1600" dirty="0">
                <a:latin typeface="+mj-lt"/>
                <a:ea typeface="Verdana" panose="020B0604030504040204" pitchFamily="34" charset="0"/>
                <a:cs typeface="Verdana" panose="020B0604030504040204" pitchFamily="34" charset="0"/>
              </a:rPr>
              <a:t>Viral Recession</a:t>
            </a:r>
            <a:endParaRPr lang="en-US" sz="1600" i="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472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19643"/>
            <a:ext cx="7762542" cy="305199"/>
          </a:xfrm>
        </p:spPr>
        <p:txBody>
          <a:bodyPr/>
          <a:lstStyle/>
          <a:p>
            <a:r>
              <a:rPr lang="en-US" dirty="0"/>
              <a:t>Structurally Tighter Labor Market Will Limit Layoffs, Especially in Vermont</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15</a:t>
            </a:fld>
            <a:endParaRPr lang="en-US" dirty="0"/>
          </a:p>
        </p:txBody>
      </p:sp>
      <p:sp>
        <p:nvSpPr>
          <p:cNvPr id="5" name="Text Placeholder 4"/>
          <p:cNvSpPr>
            <a:spLocks noGrp="1"/>
          </p:cNvSpPr>
          <p:nvPr>
            <p:ph type="body" sz="quarter" idx="13"/>
          </p:nvPr>
        </p:nvSpPr>
        <p:spPr/>
        <p:txBody>
          <a:bodyPr/>
          <a:lstStyle/>
          <a:p>
            <a:r>
              <a:rPr lang="en-US" dirty="0"/>
              <a:t>Source: BLS</a:t>
            </a:r>
          </a:p>
        </p:txBody>
      </p:sp>
      <p:sp>
        <p:nvSpPr>
          <p:cNvPr id="6" name="Text Placeholder 16">
            <a:extLst>
              <a:ext uri="{FF2B5EF4-FFF2-40B4-BE49-F238E27FC236}">
                <a16:creationId xmlns:a16="http://schemas.microsoft.com/office/drawing/2014/main" id="{CCC64830-EC05-449C-A8F1-BFD56FF9D2D8}"/>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Labor force participation rate, %</a:t>
            </a:r>
          </a:p>
        </p:txBody>
      </p:sp>
      <p:graphicFrame>
        <p:nvGraphicFramePr>
          <p:cNvPr id="11" name="Object 3">
            <a:extLst>
              <a:ext uri="{FF2B5EF4-FFF2-40B4-BE49-F238E27FC236}">
                <a16:creationId xmlns:a16="http://schemas.microsoft.com/office/drawing/2014/main" id="{DD42B7D4-C336-42FF-8D83-640704F9E657}"/>
              </a:ext>
            </a:extLst>
          </p:cNvPr>
          <p:cNvGraphicFramePr>
            <a:graphicFrameLocks noGrp="1" noChangeAspect="1"/>
          </p:cNvGraphicFramePr>
          <p:nvPr>
            <p:extLst>
              <p:ext uri="{D42A27DB-BD31-4B8C-83A1-F6EECF244321}">
                <p14:modId xmlns:p14="http://schemas.microsoft.com/office/powerpoint/2010/main" val="1373246750"/>
              </p:ext>
            </p:extLst>
          </p:nvPr>
        </p:nvGraphicFramePr>
        <p:xfrm>
          <a:off x="327891" y="1786057"/>
          <a:ext cx="8488218"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5F4BAFFB-A2DB-4FA2-9276-19C33A0332C3}"/>
              </a:ext>
            </a:extLst>
          </p:cNvPr>
          <p:cNvSpPr txBox="1">
            <a:spLocks noChangeArrowheads="1"/>
          </p:cNvSpPr>
          <p:nvPr/>
        </p:nvSpPr>
        <p:spPr bwMode="auto">
          <a:xfrm>
            <a:off x="1853617" y="3111430"/>
            <a:ext cx="2154654" cy="635139"/>
          </a:xfrm>
          <a:prstGeom prst="rect">
            <a:avLst/>
          </a:prstGeom>
          <a:noFill/>
          <a:ln w="9525">
            <a:noFill/>
            <a:miter lim="800000"/>
            <a:headEnd/>
            <a:tailEnd/>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US</a:t>
            </a:r>
          </a:p>
        </p:txBody>
      </p:sp>
    </p:spTree>
    <p:extLst>
      <p:ext uri="{BB962C8B-B14F-4D97-AF65-F5344CB8AC3E}">
        <p14:creationId xmlns:p14="http://schemas.microsoft.com/office/powerpoint/2010/main" val="330953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Housing Market Has Been Undersupplied for Years</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16</a:t>
            </a:fld>
            <a:endParaRPr lang="en-US" dirty="0"/>
          </a:p>
        </p:txBody>
      </p:sp>
      <p:sp>
        <p:nvSpPr>
          <p:cNvPr id="5" name="Text Placeholder 4"/>
          <p:cNvSpPr>
            <a:spLocks noGrp="1"/>
          </p:cNvSpPr>
          <p:nvPr>
            <p:ph type="body" sz="quarter" idx="13"/>
          </p:nvPr>
        </p:nvSpPr>
        <p:spPr/>
        <p:txBody>
          <a:bodyPr/>
          <a:lstStyle/>
          <a:p>
            <a:r>
              <a:rPr lang="en-US" dirty="0"/>
              <a:t>Source: Census Bureau</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12884"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Single-family housing starts, seasonally-adjusted annualized rate, 6-month moving average, ths</a:t>
            </a:r>
          </a:p>
        </p:txBody>
      </p:sp>
      <p:graphicFrame>
        <p:nvGraphicFramePr>
          <p:cNvPr id="7" name="Object 3">
            <a:extLst>
              <a:ext uri="{FF2B5EF4-FFF2-40B4-BE49-F238E27FC236}">
                <a16:creationId xmlns:a16="http://schemas.microsoft.com/office/drawing/2014/main" id="{7C68750E-FE05-4980-95C9-708BA8D7C86A}"/>
              </a:ext>
            </a:extLst>
          </p:cNvPr>
          <p:cNvGraphicFramePr>
            <a:graphicFrameLocks noGrp="1" noChangeAspect="1"/>
          </p:cNvGraphicFramePr>
          <p:nvPr>
            <p:extLst>
              <p:ext uri="{D42A27DB-BD31-4B8C-83A1-F6EECF244321}">
                <p14:modId xmlns:p14="http://schemas.microsoft.com/office/powerpoint/2010/main" val="4235936266"/>
              </p:ext>
            </p:extLst>
          </p:nvPr>
        </p:nvGraphicFramePr>
        <p:xfrm>
          <a:off x="286766" y="1465118"/>
          <a:ext cx="8483600" cy="392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700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Quality Is in Great Shape…</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17</a:t>
            </a:fld>
            <a:endParaRPr lang="en-US" dirty="0"/>
          </a:p>
        </p:txBody>
      </p:sp>
      <p:sp>
        <p:nvSpPr>
          <p:cNvPr id="5" name="Text Placeholder 4"/>
          <p:cNvSpPr>
            <a:spLocks noGrp="1"/>
          </p:cNvSpPr>
          <p:nvPr>
            <p:ph type="body" sz="quarter" idx="13"/>
          </p:nvPr>
        </p:nvSpPr>
        <p:spPr/>
        <p:txBody>
          <a:bodyPr/>
          <a:lstStyle/>
          <a:p>
            <a:r>
              <a:rPr lang="en-US" dirty="0"/>
              <a:t>Source: Federal Reserve Board</a:t>
            </a:r>
          </a:p>
        </p:txBody>
      </p:sp>
      <p:sp>
        <p:nvSpPr>
          <p:cNvPr id="6" name="Text Placeholder 16">
            <a:extLst>
              <a:ext uri="{FF2B5EF4-FFF2-40B4-BE49-F238E27FC236}">
                <a16:creationId xmlns:a16="http://schemas.microsoft.com/office/drawing/2014/main" id="{CCC64830-EC05-449C-A8F1-BFD56FF9D2D8}"/>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Delinquency rate, %</a:t>
            </a:r>
          </a:p>
        </p:txBody>
      </p:sp>
      <p:graphicFrame>
        <p:nvGraphicFramePr>
          <p:cNvPr id="12" name="Object 3">
            <a:extLst>
              <a:ext uri="{FF2B5EF4-FFF2-40B4-BE49-F238E27FC236}">
                <a16:creationId xmlns:a16="http://schemas.microsoft.com/office/drawing/2014/main" id="{5F608E7E-53C7-4D62-8AEC-32A30054B691}"/>
              </a:ext>
            </a:extLst>
          </p:cNvPr>
          <p:cNvGraphicFramePr>
            <a:graphicFrameLocks noGrp="1" noChangeAspect="1"/>
          </p:cNvGraphicFramePr>
          <p:nvPr>
            <p:extLst>
              <p:ext uri="{D42A27DB-BD31-4B8C-83A1-F6EECF244321}">
                <p14:modId xmlns:p14="http://schemas.microsoft.com/office/powerpoint/2010/main" val="2575878385"/>
              </p:ext>
            </p:extLst>
          </p:nvPr>
        </p:nvGraphicFramePr>
        <p:xfrm>
          <a:off x="330200" y="1636876"/>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14716095-94BA-46B5-92A2-8E9DDD3769E2}"/>
              </a:ext>
            </a:extLst>
          </p:cNvPr>
          <p:cNvSpPr txBox="1">
            <a:spLocks noChangeArrowheads="1"/>
          </p:cNvSpPr>
          <p:nvPr/>
        </p:nvSpPr>
        <p:spPr bwMode="auto">
          <a:xfrm>
            <a:off x="5864505" y="2845152"/>
            <a:ext cx="1737360" cy="304800"/>
          </a:xfrm>
          <a:prstGeom prst="rect">
            <a:avLst/>
          </a:prstGeom>
          <a:noFill/>
          <a:ln w="9525">
            <a:noFill/>
            <a:miter lim="800000"/>
            <a:headEnd/>
            <a:tailEnd/>
          </a:ln>
        </p:spPr>
        <p:txBody>
          <a:bodyPr wrap="none"/>
          <a:lstStyle/>
          <a:p>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Consumer loans</a:t>
            </a:r>
          </a:p>
        </p:txBody>
      </p:sp>
    </p:spTree>
    <p:extLst>
      <p:ext uri="{BB962C8B-B14F-4D97-AF65-F5344CB8AC3E}">
        <p14:creationId xmlns:p14="http://schemas.microsoft.com/office/powerpoint/2010/main" val="375585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Banks Are Well Capitalized</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18</a:t>
            </a:fld>
            <a:endParaRPr lang="en-US" dirty="0"/>
          </a:p>
        </p:txBody>
      </p:sp>
      <p:sp>
        <p:nvSpPr>
          <p:cNvPr id="5" name="Text Placeholder 4"/>
          <p:cNvSpPr>
            <a:spLocks noGrp="1"/>
          </p:cNvSpPr>
          <p:nvPr>
            <p:ph type="body" sz="quarter" idx="13"/>
          </p:nvPr>
        </p:nvSpPr>
        <p:spPr/>
        <p:txBody>
          <a:bodyPr/>
          <a:lstStyle/>
          <a:p>
            <a:r>
              <a:rPr lang="en-US" dirty="0"/>
              <a:t>Source: FDIC</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12884"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Commercial banks, core capital ratio, %</a:t>
            </a:r>
          </a:p>
        </p:txBody>
      </p:sp>
      <p:graphicFrame>
        <p:nvGraphicFramePr>
          <p:cNvPr id="7" name="Object 3">
            <a:extLst>
              <a:ext uri="{FF2B5EF4-FFF2-40B4-BE49-F238E27FC236}">
                <a16:creationId xmlns:a16="http://schemas.microsoft.com/office/drawing/2014/main" id="{7C68750E-FE05-4980-95C9-708BA8D7C86A}"/>
              </a:ext>
            </a:extLst>
          </p:cNvPr>
          <p:cNvGraphicFramePr>
            <a:graphicFrameLocks noGrp="1" noChangeAspect="1"/>
          </p:cNvGraphicFramePr>
          <p:nvPr>
            <p:extLst>
              <p:ext uri="{D42A27DB-BD31-4B8C-83A1-F6EECF244321}">
                <p14:modId xmlns:p14="http://schemas.microsoft.com/office/powerpoint/2010/main" val="1872293217"/>
              </p:ext>
            </p:extLst>
          </p:nvPr>
        </p:nvGraphicFramePr>
        <p:xfrm>
          <a:off x="286766" y="1465118"/>
          <a:ext cx="8483600" cy="392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70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Businesses Were Feeling Optimistic in the Fall…</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a:t>
            </a:fld>
            <a:endParaRPr lang="en-US" dirty="0"/>
          </a:p>
        </p:txBody>
      </p:sp>
      <p:sp>
        <p:nvSpPr>
          <p:cNvPr id="5" name="Text Placeholder 4"/>
          <p:cNvSpPr>
            <a:spLocks noGrp="1"/>
          </p:cNvSpPr>
          <p:nvPr>
            <p:ph type="body" sz="quarter" idx="13"/>
          </p:nvPr>
        </p:nvSpPr>
        <p:spPr/>
        <p:txBody>
          <a:bodyPr/>
          <a:lstStyle/>
          <a:p>
            <a:r>
              <a:rPr lang="en-US" dirty="0"/>
              <a:t>Source: PNC</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Expectations for own company’s prospects, next 6 months, %</a:t>
            </a:r>
          </a:p>
        </p:txBody>
      </p:sp>
      <p:graphicFrame>
        <p:nvGraphicFramePr>
          <p:cNvPr id="7" name="Chart 6">
            <a:extLst>
              <a:ext uri="{FF2B5EF4-FFF2-40B4-BE49-F238E27FC236}">
                <a16:creationId xmlns:a16="http://schemas.microsoft.com/office/drawing/2014/main" id="{2E397C87-AC74-4B3B-999F-95E2ABC6948E}"/>
              </a:ext>
            </a:extLst>
          </p:cNvPr>
          <p:cNvGraphicFramePr>
            <a:graphicFrameLocks/>
          </p:cNvGraphicFramePr>
          <p:nvPr>
            <p:extLst>
              <p:ext uri="{D42A27DB-BD31-4B8C-83A1-F6EECF244321}">
                <p14:modId xmlns:p14="http://schemas.microsoft.com/office/powerpoint/2010/main" val="1951362844"/>
              </p:ext>
            </p:extLst>
          </p:nvPr>
        </p:nvGraphicFramePr>
        <p:xfrm>
          <a:off x="374511" y="1355220"/>
          <a:ext cx="8308109" cy="4147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126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Likely Outcome Is Mild Recession in 2023</a:t>
            </a:r>
          </a:p>
        </p:txBody>
      </p:sp>
      <p:sp>
        <p:nvSpPr>
          <p:cNvPr id="4" name="Slide Number Placeholder 3"/>
          <p:cNvSpPr>
            <a:spLocks noGrp="1"/>
          </p:cNvSpPr>
          <p:nvPr>
            <p:ph type="sldNum" sz="quarter" idx="12"/>
          </p:nvPr>
        </p:nvSpPr>
        <p:spPr/>
        <p:txBody>
          <a:bodyPr/>
          <a:lstStyle/>
          <a:p>
            <a:fld id="{4F90343F-D056-4E24-BE3D-A305BDC1A23E}" type="slidenum">
              <a:rPr lang="en-US" smtClean="0"/>
              <a:pPr/>
              <a:t>19</a:t>
            </a:fld>
            <a:endParaRPr lang="en-US" dirty="0"/>
          </a:p>
        </p:txBody>
      </p:sp>
      <p:sp>
        <p:nvSpPr>
          <p:cNvPr id="5" name="Text Placeholder 4"/>
          <p:cNvSpPr>
            <a:spLocks noGrp="1"/>
          </p:cNvSpPr>
          <p:nvPr>
            <p:ph type="body" sz="quarter" idx="13"/>
          </p:nvPr>
        </p:nvSpPr>
        <p:spPr/>
        <p:txBody>
          <a:bodyPr/>
          <a:lstStyle/>
          <a:p>
            <a:r>
              <a:rPr lang="en-US" dirty="0"/>
              <a:t>Sources: BEA, BLS, PNC</a:t>
            </a:r>
          </a:p>
        </p:txBody>
      </p:sp>
      <p:graphicFrame>
        <p:nvGraphicFramePr>
          <p:cNvPr id="7" name="Object 3">
            <a:extLst>
              <a:ext uri="{FF2B5EF4-FFF2-40B4-BE49-F238E27FC236}">
                <a16:creationId xmlns:a16="http://schemas.microsoft.com/office/drawing/2014/main" id="{5819B8C8-11F4-47EA-A678-F77407A2469F}"/>
              </a:ext>
            </a:extLst>
          </p:cNvPr>
          <p:cNvGraphicFramePr>
            <a:graphicFrameLocks noGrp="1" noChangeAspect="1"/>
          </p:cNvGraphicFramePr>
          <p:nvPr>
            <p:extLst>
              <p:ext uri="{D42A27DB-BD31-4B8C-83A1-F6EECF244321}">
                <p14:modId xmlns:p14="http://schemas.microsoft.com/office/powerpoint/2010/main" val="3345245634"/>
              </p:ext>
            </p:extLst>
          </p:nvPr>
        </p:nvGraphicFramePr>
        <p:xfrm>
          <a:off x="492787" y="1381125"/>
          <a:ext cx="8217825" cy="430900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EC0CA2E0-3327-4DF7-A1F3-29A36A1FDC65}"/>
              </a:ext>
            </a:extLst>
          </p:cNvPr>
          <p:cNvSpPr txBox="1">
            <a:spLocks noChangeArrowheads="1"/>
          </p:cNvSpPr>
          <p:nvPr/>
        </p:nvSpPr>
        <p:spPr bwMode="auto">
          <a:xfrm>
            <a:off x="4601699" y="1575036"/>
            <a:ext cx="3968496" cy="400431"/>
          </a:xfrm>
          <a:prstGeom prst="rect">
            <a:avLst/>
          </a:prstGeom>
          <a:noFill/>
          <a:ln w="9525">
            <a:noFill/>
            <a:miter lim="800000"/>
            <a:headEnd/>
            <a:tailEnd/>
          </a:ln>
        </p:spPr>
        <p:txBody>
          <a:bodyPr wrap="none"/>
          <a:lstStyle/>
          <a:p>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Real GDP, % change year ago (L)</a:t>
            </a:r>
          </a:p>
        </p:txBody>
      </p:sp>
      <p:sp>
        <p:nvSpPr>
          <p:cNvPr id="11" name="TextBox 1">
            <a:extLst>
              <a:ext uri="{FF2B5EF4-FFF2-40B4-BE49-F238E27FC236}">
                <a16:creationId xmlns:a16="http://schemas.microsoft.com/office/drawing/2014/main" id="{73BDB5CD-4F26-49D4-B661-C5BED5C7BAF3}"/>
              </a:ext>
            </a:extLst>
          </p:cNvPr>
          <p:cNvSpPr txBox="1">
            <a:spLocks noChangeArrowheads="1"/>
          </p:cNvSpPr>
          <p:nvPr/>
        </p:nvSpPr>
        <p:spPr bwMode="auto">
          <a:xfrm>
            <a:off x="1265608" y="1798592"/>
            <a:ext cx="2908935" cy="353749"/>
          </a:xfrm>
          <a:prstGeom prst="rect">
            <a:avLst/>
          </a:prstGeom>
          <a:noFill/>
          <a:ln w="9525">
            <a:noFill/>
            <a:miter lim="800000"/>
            <a:headEnd/>
            <a:tailEnd/>
          </a:ln>
        </p:spPr>
        <p:txBody>
          <a:bodyPr wrap="none"/>
          <a:lstStyle/>
          <a:p>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Unemployment rate, % (R)</a:t>
            </a:r>
          </a:p>
        </p:txBody>
      </p:sp>
    </p:spTree>
    <p:extLst>
      <p:ext uri="{BB962C8B-B14F-4D97-AF65-F5344CB8AC3E}">
        <p14:creationId xmlns:p14="http://schemas.microsoft.com/office/powerpoint/2010/main" val="34468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Business Investment Will Lead the Recession</a:t>
            </a:r>
          </a:p>
        </p:txBody>
      </p:sp>
      <p:sp>
        <p:nvSpPr>
          <p:cNvPr id="4" name="Slide Number Placeholder 3"/>
          <p:cNvSpPr>
            <a:spLocks noGrp="1"/>
          </p:cNvSpPr>
          <p:nvPr>
            <p:ph type="sldNum" sz="quarter" idx="12"/>
          </p:nvPr>
        </p:nvSpPr>
        <p:spPr/>
        <p:txBody>
          <a:bodyPr/>
          <a:lstStyle/>
          <a:p>
            <a:fld id="{4F90343F-D056-4E24-BE3D-A305BDC1A23E}" type="slidenum">
              <a:rPr lang="en-US" smtClean="0"/>
              <a:pPr/>
              <a:t>20</a:t>
            </a:fld>
            <a:endParaRPr lang="en-US" dirty="0"/>
          </a:p>
        </p:txBody>
      </p:sp>
      <p:sp>
        <p:nvSpPr>
          <p:cNvPr id="5" name="Text Placeholder 4"/>
          <p:cNvSpPr>
            <a:spLocks noGrp="1"/>
          </p:cNvSpPr>
          <p:nvPr>
            <p:ph type="body" sz="quarter" idx="13"/>
          </p:nvPr>
        </p:nvSpPr>
        <p:spPr/>
        <p:txBody>
          <a:bodyPr/>
          <a:lstStyle/>
          <a:p>
            <a:r>
              <a:rPr lang="en-US" dirty="0"/>
              <a:t>Sources: BEA; BLS; Federal Reserve Board; Census Bureau; PNC</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Index, pre-recession peak=100</a:t>
            </a:r>
          </a:p>
        </p:txBody>
      </p:sp>
      <p:graphicFrame>
        <p:nvGraphicFramePr>
          <p:cNvPr id="9" name="Object 3">
            <a:extLst>
              <a:ext uri="{FF2B5EF4-FFF2-40B4-BE49-F238E27FC236}">
                <a16:creationId xmlns:a16="http://schemas.microsoft.com/office/drawing/2014/main" id="{62EC7C59-1595-424E-B98D-04F20FC8B618}"/>
              </a:ext>
            </a:extLst>
          </p:cNvPr>
          <p:cNvGraphicFramePr>
            <a:graphicFrameLocks noGrp="1" noChangeAspect="1"/>
          </p:cNvGraphicFramePr>
          <p:nvPr>
            <p:extLst>
              <p:ext uri="{D42A27DB-BD31-4B8C-83A1-F6EECF244321}">
                <p14:modId xmlns:p14="http://schemas.microsoft.com/office/powerpoint/2010/main" val="172689091"/>
              </p:ext>
            </p:extLst>
          </p:nvPr>
        </p:nvGraphicFramePr>
        <p:xfrm>
          <a:off x="463087" y="1372333"/>
          <a:ext cx="8217825" cy="4309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2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chart seriesIdx="6"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chart seriesIdx="7" categoryIdx="-4" bldStep="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chart seriesIdx="8" categoryIdx="-4" bldStep="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chart seriesIdx="9"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Will Settle Down</a:t>
            </a:r>
          </a:p>
        </p:txBody>
      </p:sp>
      <p:sp>
        <p:nvSpPr>
          <p:cNvPr id="4" name="Slide Number Placeholder 3"/>
          <p:cNvSpPr>
            <a:spLocks noGrp="1"/>
          </p:cNvSpPr>
          <p:nvPr>
            <p:ph type="sldNum" sz="quarter" idx="12"/>
          </p:nvPr>
        </p:nvSpPr>
        <p:spPr/>
        <p:txBody>
          <a:bodyPr/>
          <a:lstStyle/>
          <a:p>
            <a:fld id="{4F90343F-D056-4E24-BE3D-A305BDC1A23E}" type="slidenum">
              <a:rPr lang="en-US" smtClean="0"/>
              <a:pPr/>
              <a:t>21</a:t>
            </a:fld>
            <a:endParaRPr lang="en-US" dirty="0"/>
          </a:p>
        </p:txBody>
      </p:sp>
      <p:sp>
        <p:nvSpPr>
          <p:cNvPr id="5" name="Text Placeholder 4"/>
          <p:cNvSpPr>
            <a:spLocks noGrp="1"/>
          </p:cNvSpPr>
          <p:nvPr>
            <p:ph type="body" sz="quarter" idx="13"/>
          </p:nvPr>
        </p:nvSpPr>
        <p:spPr/>
        <p:txBody>
          <a:bodyPr/>
          <a:lstStyle/>
          <a:p>
            <a:r>
              <a:rPr lang="en-US" dirty="0"/>
              <a:t>Source: Federal Reserve Board</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5-year, 5-year forward inflation expectations, %</a:t>
            </a:r>
          </a:p>
        </p:txBody>
      </p:sp>
      <p:graphicFrame>
        <p:nvGraphicFramePr>
          <p:cNvPr id="7" name="Object 3">
            <a:extLst>
              <a:ext uri="{FF2B5EF4-FFF2-40B4-BE49-F238E27FC236}">
                <a16:creationId xmlns:a16="http://schemas.microsoft.com/office/drawing/2014/main" id="{7C68750E-FE05-4980-95C9-708BA8D7C86A}"/>
              </a:ext>
            </a:extLst>
          </p:cNvPr>
          <p:cNvGraphicFramePr>
            <a:graphicFrameLocks noGrp="1" noChangeAspect="1"/>
          </p:cNvGraphicFramePr>
          <p:nvPr>
            <p:extLst>
              <p:ext uri="{D42A27DB-BD31-4B8C-83A1-F6EECF244321}">
                <p14:modId xmlns:p14="http://schemas.microsoft.com/office/powerpoint/2010/main" val="783773766"/>
              </p:ext>
            </p:extLst>
          </p:nvPr>
        </p:nvGraphicFramePr>
        <p:xfrm>
          <a:off x="286766" y="1465118"/>
          <a:ext cx="8483600" cy="392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79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What I’m Pretty Sure About</a:t>
            </a:r>
          </a:p>
        </p:txBody>
      </p:sp>
      <p:sp>
        <p:nvSpPr>
          <p:cNvPr id="3" name="Content Placeholder 2">
            <a:extLst>
              <a:ext uri="{FF2B5EF4-FFF2-40B4-BE49-F238E27FC236}">
                <a16:creationId xmlns:a16="http://schemas.microsoft.com/office/drawing/2014/main" id="{A199B021-D156-4251-8770-481DC832F046}"/>
              </a:ext>
            </a:extLst>
          </p:cNvPr>
          <p:cNvSpPr>
            <a:spLocks noGrp="1"/>
          </p:cNvSpPr>
          <p:nvPr>
            <p:ph idx="1"/>
          </p:nvPr>
        </p:nvSpPr>
        <p:spPr/>
        <p:txBody>
          <a:bodyPr/>
          <a:lstStyle/>
          <a:p>
            <a:r>
              <a:rPr lang="en-US" sz="1600" dirty="0"/>
              <a:t>Very steep recession in 2020</a:t>
            </a:r>
          </a:p>
          <a:p>
            <a:r>
              <a:rPr lang="en-US" sz="1600" dirty="0"/>
              <a:t>Not in recession now</a:t>
            </a:r>
          </a:p>
          <a:p>
            <a:r>
              <a:rPr lang="en-US" sz="1600" dirty="0"/>
              <a:t>Fed will do what’s necessary</a:t>
            </a:r>
          </a:p>
          <a:p>
            <a:r>
              <a:rPr lang="en-US" sz="1600" dirty="0"/>
              <a:t>Structural shifts</a:t>
            </a:r>
          </a:p>
          <a:p>
            <a:pPr lvl="1"/>
            <a:r>
              <a:rPr lang="en-US" sz="1600" dirty="0"/>
              <a:t>Retail, supply chains, commercial real estate</a:t>
            </a:r>
          </a:p>
          <a:p>
            <a:pPr marL="177800" lvl="1" indent="0">
              <a:buNone/>
            </a:pPr>
            <a:endParaRPr lang="en-US" sz="1600" dirty="0"/>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22</a:t>
            </a:fld>
            <a:endParaRPr lang="en-US" dirty="0"/>
          </a:p>
        </p:txBody>
      </p:sp>
    </p:spTree>
    <p:extLst>
      <p:ext uri="{BB962C8B-B14F-4D97-AF65-F5344CB8AC3E}">
        <p14:creationId xmlns:p14="http://schemas.microsoft.com/office/powerpoint/2010/main" val="136515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A199B021-D156-4251-8770-481DC832F046}"/>
              </a:ext>
            </a:extLst>
          </p:cNvPr>
          <p:cNvSpPr>
            <a:spLocks noGrp="1"/>
          </p:cNvSpPr>
          <p:nvPr>
            <p:ph idx="1"/>
          </p:nvPr>
        </p:nvSpPr>
        <p:spPr/>
        <p:txBody>
          <a:bodyPr/>
          <a:lstStyle/>
          <a:p>
            <a:r>
              <a:rPr lang="en-US" sz="1600" dirty="0"/>
              <a:t>Recession not inevitable</a:t>
            </a:r>
          </a:p>
          <a:p>
            <a:r>
              <a:rPr lang="en-US" sz="1600" dirty="0"/>
              <a:t>What happens with inflation</a:t>
            </a:r>
          </a:p>
          <a:p>
            <a:r>
              <a:rPr lang="en-US" sz="1600" dirty="0"/>
              <a:t>Russia/Ukraine</a:t>
            </a:r>
          </a:p>
          <a:p>
            <a:r>
              <a:rPr lang="en-US" sz="1600" dirty="0"/>
              <a:t>Path of pandemic</a:t>
            </a:r>
          </a:p>
          <a:p>
            <a:r>
              <a:rPr lang="en-US" sz="1600" dirty="0"/>
              <a:t>Longer-run growth</a:t>
            </a:r>
          </a:p>
          <a:p>
            <a:r>
              <a:rPr lang="en-US" sz="1600" dirty="0"/>
              <a:t>Housing market</a:t>
            </a:r>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23</a:t>
            </a:fld>
            <a:endParaRPr lang="en-US" dirty="0"/>
          </a:p>
        </p:txBody>
      </p:sp>
    </p:spTree>
    <p:extLst>
      <p:ext uri="{BB962C8B-B14F-4D97-AF65-F5344CB8AC3E}">
        <p14:creationId xmlns:p14="http://schemas.microsoft.com/office/powerpoint/2010/main" val="75630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Solid Conditions in Early 2020…</a:t>
            </a:r>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24</a:t>
            </a:fld>
            <a:endParaRPr lang="en-US" dirty="0"/>
          </a:p>
        </p:txBody>
      </p:sp>
      <p:pic>
        <p:nvPicPr>
          <p:cNvPr id="5" name="Picture 2" descr="https://www.philadelphiafed.org/-/media/research-and-data/regional-economy/indexes/coincident/maps/2020/2020-02.png?w=600&amp;la=en">
            <a:extLst>
              <a:ext uri="{FF2B5EF4-FFF2-40B4-BE49-F238E27FC236}">
                <a16:creationId xmlns:a16="http://schemas.microsoft.com/office/drawing/2014/main" id="{A74EB692-0CC2-4EE4-BE13-C1BD7707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44" y="834088"/>
            <a:ext cx="8625111" cy="518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19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…And Then Things Were Bad All Over…</a:t>
            </a:r>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25</a:t>
            </a:fld>
            <a:endParaRPr lang="en-US" dirty="0"/>
          </a:p>
        </p:txBody>
      </p:sp>
      <p:pic>
        <p:nvPicPr>
          <p:cNvPr id="6" name="Picture 2" descr="https://www.philadelphiafed.org/-/media/research-and-data/regional-economy/indexes/coincident/maps/2020/2020-05.png?w=600&amp;la=en">
            <a:extLst>
              <a:ext uri="{FF2B5EF4-FFF2-40B4-BE49-F238E27FC236}">
                <a16:creationId xmlns:a16="http://schemas.microsoft.com/office/drawing/2014/main" id="{090E73BE-F221-4E02-931C-F9EAB0E0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8" y="834088"/>
            <a:ext cx="8566483" cy="518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0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…But Expansion in Most of the Country Now</a:t>
            </a:r>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26</a:t>
            </a:fld>
            <a:endParaRPr lang="en-US" dirty="0"/>
          </a:p>
        </p:txBody>
      </p:sp>
      <p:pic>
        <p:nvPicPr>
          <p:cNvPr id="1026" name="Picture 2">
            <a:extLst>
              <a:ext uri="{FF2B5EF4-FFF2-40B4-BE49-F238E27FC236}">
                <a16:creationId xmlns:a16="http://schemas.microsoft.com/office/drawing/2014/main" id="{080AAB3F-3F59-4D5F-A4F6-00765C50E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72358"/>
            <a:ext cx="8875713" cy="562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7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A199B021-D156-4251-8770-481DC832F046}"/>
              </a:ext>
            </a:extLst>
          </p:cNvPr>
          <p:cNvSpPr>
            <a:spLocks noGrp="1"/>
          </p:cNvSpPr>
          <p:nvPr>
            <p:ph idx="1"/>
          </p:nvPr>
        </p:nvSpPr>
        <p:spPr/>
        <p:txBody>
          <a:bodyPr/>
          <a:lstStyle/>
          <a:p>
            <a:pPr marL="0" indent="0" algn="ctr">
              <a:buNone/>
            </a:pPr>
            <a:endParaRPr lang="en-US" sz="2400" dirty="0"/>
          </a:p>
          <a:p>
            <a:pPr marL="0" indent="0" algn="ctr">
              <a:buNone/>
            </a:pPr>
            <a:endParaRPr lang="en-US" sz="2400" dirty="0"/>
          </a:p>
          <a:p>
            <a:pPr marL="0" indent="0" algn="ctr">
              <a:buNone/>
            </a:pPr>
            <a:r>
              <a:rPr lang="en-US" sz="2800" dirty="0"/>
              <a:t>For more information from PNC Economics visit</a:t>
            </a:r>
            <a:br>
              <a:rPr lang="en-US" sz="2800" dirty="0"/>
            </a:br>
            <a:r>
              <a:rPr lang="en-US" sz="2800" b="1" dirty="0"/>
              <a:t>Pnc.com/economicreports</a:t>
            </a:r>
          </a:p>
          <a:p>
            <a:pPr marL="0" indent="0" algn="ctr">
              <a:buNone/>
            </a:pPr>
            <a:endParaRPr lang="en-US" sz="2800" dirty="0"/>
          </a:p>
          <a:p>
            <a:pPr marL="0" indent="0" algn="ctr">
              <a:buNone/>
            </a:pPr>
            <a:r>
              <a:rPr lang="en-US" sz="2800" dirty="0"/>
              <a:t>Twitter:</a:t>
            </a:r>
            <a:br>
              <a:rPr lang="en-US" sz="2800" dirty="0"/>
            </a:br>
            <a:r>
              <a:rPr lang="en-US" sz="2800" b="1" dirty="0"/>
              <a:t>@GusFaucherPNC</a:t>
            </a:r>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27</a:t>
            </a:fld>
            <a:endParaRPr lang="en-US" dirty="0"/>
          </a:p>
        </p:txBody>
      </p:sp>
    </p:spTree>
    <p:extLst>
      <p:ext uri="{BB962C8B-B14F-4D97-AF65-F5344CB8AC3E}">
        <p14:creationId xmlns:p14="http://schemas.microsoft.com/office/powerpoint/2010/main" val="301695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28</a:t>
            </a:fld>
            <a:endParaRPr lang="en-US" dirty="0"/>
          </a:p>
        </p:txBody>
      </p:sp>
      <p:sp>
        <p:nvSpPr>
          <p:cNvPr id="3" name="Content Placeholder 2">
            <a:extLst>
              <a:ext uri="{FF2B5EF4-FFF2-40B4-BE49-F238E27FC236}">
                <a16:creationId xmlns:a16="http://schemas.microsoft.com/office/drawing/2014/main" id="{A199B021-D156-4251-8770-481DC832F046}"/>
              </a:ext>
            </a:extLst>
          </p:cNvPr>
          <p:cNvSpPr>
            <a:spLocks noGrp="1"/>
          </p:cNvSpPr>
          <p:nvPr>
            <p:ph type="body" sz="quarter" idx="13"/>
          </p:nvPr>
        </p:nvSpPr>
        <p:spPr/>
        <p:txBody>
          <a:bodyPr/>
          <a:lstStyle/>
          <a:p>
            <a:pPr marL="0" indent="0" algn="ctr">
              <a:buNone/>
            </a:pPr>
            <a:endParaRPr lang="en-US" sz="2400" dirty="0"/>
          </a:p>
          <a:p>
            <a:pPr marL="0" indent="0" algn="ctr">
              <a:buNone/>
            </a:pPr>
            <a:endParaRPr lang="en-US" sz="24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Disclaimer:  The material presented is of a general nature and does not constitute the provision of investment or economic advice to any person, or a recommendation to buy or sell any security or adopt any investment strategy.  Opinions and forecasts expressed herein are subject to change without notice.  Relevant information was obtained from sources deemed reliable.  Such information is not guaranteed as to its accuracy.  You should seek the advice of an investment professional to tailor a financial plan to your particular needs.</a:t>
            </a:r>
          </a:p>
          <a:p>
            <a:pPr marL="0" indent="0">
              <a:buNone/>
            </a:pPr>
            <a:r>
              <a:rPr lang="en-US" sz="1200" dirty="0"/>
              <a:t>©2023 The PNC Financial Services Group, Inc. All rights reserved.</a:t>
            </a:r>
            <a:endParaRPr lang="en-US" sz="1200" b="1" dirty="0"/>
          </a:p>
        </p:txBody>
      </p:sp>
      <p:sp>
        <p:nvSpPr>
          <p:cNvPr id="6" name="Title 5">
            <a:extLst>
              <a:ext uri="{FF2B5EF4-FFF2-40B4-BE49-F238E27FC236}">
                <a16:creationId xmlns:a16="http://schemas.microsoft.com/office/drawing/2014/main" id="{E48141EE-4572-4B5E-A37E-3C6F47E56296}"/>
              </a:ext>
            </a:extLst>
          </p:cNvPr>
          <p:cNvSpPr>
            <a:spLocks noGrp="1"/>
          </p:cNvSpPr>
          <p:nvPr>
            <p:ph type="title" idx="4294967295"/>
          </p:nvPr>
        </p:nvSpPr>
        <p:spPr>
          <a:xfrm>
            <a:off x="0" y="109538"/>
            <a:ext cx="7762875" cy="306387"/>
          </a:xfrm>
        </p:spPr>
        <p:txBody>
          <a:bodyPr/>
          <a:lstStyle/>
          <a:p>
            <a:r>
              <a:rPr lang="en-US" dirty="0"/>
              <a:t>                                      </a:t>
            </a:r>
          </a:p>
        </p:txBody>
      </p:sp>
    </p:spTree>
    <p:extLst>
      <p:ext uri="{BB962C8B-B14F-4D97-AF65-F5344CB8AC3E}">
        <p14:creationId xmlns:p14="http://schemas.microsoft.com/office/powerpoint/2010/main" val="257314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Interest Rates Are Increasing Across the Board…</a:t>
            </a:r>
          </a:p>
        </p:txBody>
      </p:sp>
      <p:sp>
        <p:nvSpPr>
          <p:cNvPr id="4" name="Slide Number Placeholder 3"/>
          <p:cNvSpPr>
            <a:spLocks noGrp="1"/>
          </p:cNvSpPr>
          <p:nvPr>
            <p:ph type="sldNum" sz="quarter" idx="12"/>
          </p:nvPr>
        </p:nvSpPr>
        <p:spPr/>
        <p:txBody>
          <a:bodyPr/>
          <a:lstStyle/>
          <a:p>
            <a:fld id="{4F90343F-D056-4E24-BE3D-A305BDC1A23E}" type="slidenum">
              <a:rPr lang="en-US" smtClean="0"/>
              <a:pPr/>
              <a:t>2</a:t>
            </a:fld>
            <a:endParaRPr lang="en-US" dirty="0"/>
          </a:p>
        </p:txBody>
      </p:sp>
      <p:sp>
        <p:nvSpPr>
          <p:cNvPr id="5" name="Text Placeholder 4"/>
          <p:cNvSpPr>
            <a:spLocks noGrp="1"/>
          </p:cNvSpPr>
          <p:nvPr>
            <p:ph type="body" sz="quarter" idx="13"/>
          </p:nvPr>
        </p:nvSpPr>
        <p:spPr/>
        <p:txBody>
          <a:bodyPr/>
          <a:lstStyle/>
          <a:p>
            <a:r>
              <a:rPr lang="en-US" dirty="0"/>
              <a:t>Source: Federal Reserve Board</a:t>
            </a:r>
          </a:p>
        </p:txBody>
      </p:sp>
      <p:sp>
        <p:nvSpPr>
          <p:cNvPr id="24" name="Text Placeholder 16"/>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Yield, %</a:t>
            </a:r>
          </a:p>
        </p:txBody>
      </p:sp>
      <p:graphicFrame>
        <p:nvGraphicFramePr>
          <p:cNvPr id="8" name="Object 3">
            <a:extLst>
              <a:ext uri="{FF2B5EF4-FFF2-40B4-BE49-F238E27FC236}">
                <a16:creationId xmlns:a16="http://schemas.microsoft.com/office/drawing/2014/main" id="{3D5B4902-EC8A-4A60-B94F-0F6E2E586320}"/>
              </a:ext>
            </a:extLst>
          </p:cNvPr>
          <p:cNvGraphicFramePr>
            <a:graphicFrameLocks noGrp="1" noChangeAspect="1"/>
          </p:cNvGraphicFramePr>
          <p:nvPr>
            <p:extLst>
              <p:ext uri="{D42A27DB-BD31-4B8C-83A1-F6EECF244321}">
                <p14:modId xmlns:p14="http://schemas.microsoft.com/office/powerpoint/2010/main" val="170506859"/>
              </p:ext>
            </p:extLst>
          </p:nvPr>
        </p:nvGraphicFramePr>
        <p:xfrm>
          <a:off x="330200" y="1647386"/>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BC67FC4A-85A2-4B26-A5EB-B96A3A6E9FEB}"/>
              </a:ext>
            </a:extLst>
          </p:cNvPr>
          <p:cNvSpPr txBox="1">
            <a:spLocks noChangeArrowheads="1"/>
          </p:cNvSpPr>
          <p:nvPr/>
        </p:nvSpPr>
        <p:spPr bwMode="auto">
          <a:xfrm>
            <a:off x="4110747" y="2817146"/>
            <a:ext cx="1600200" cy="533400"/>
          </a:xfrm>
          <a:prstGeom prst="rect">
            <a:avLst/>
          </a:prstGeom>
          <a:noFill/>
          <a:ln w="9525">
            <a:noFill/>
            <a:miter lim="800000"/>
            <a:headEnd/>
            <a:tailEnd/>
          </a:ln>
        </p:spPr>
        <p:txBody>
          <a:bodyPr wrap="none"/>
          <a:lstStyle/>
          <a:p>
            <a:pPr algn="l" eaLnBrk="1" hangingPunct="1">
              <a:spcBef>
                <a:spcPct val="0"/>
              </a:spcBef>
            </a:pPr>
            <a:r>
              <a:rPr lang="en-US" sz="1600" i="0" dirty="0">
                <a:solidFill>
                  <a:srgbClr val="F58025"/>
                </a:solidFill>
                <a:latin typeface="+mj-lt"/>
                <a:ea typeface="Verdana" panose="020B0604030504040204" pitchFamily="34" charset="0"/>
                <a:cs typeface="Verdana" panose="020B0604030504040204" pitchFamily="34" charset="0"/>
              </a:rPr>
              <a:t>10-year Treasury note</a:t>
            </a:r>
          </a:p>
        </p:txBody>
      </p:sp>
    </p:spTree>
    <p:extLst>
      <p:ext uri="{BB962C8B-B14F-4D97-AF65-F5344CB8AC3E}">
        <p14:creationId xmlns:p14="http://schemas.microsoft.com/office/powerpoint/2010/main" val="3314532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Debt Is High, But Manageable</a:t>
            </a:r>
          </a:p>
        </p:txBody>
      </p:sp>
      <p:sp>
        <p:nvSpPr>
          <p:cNvPr id="4" name="Slide Number Placeholder 3"/>
          <p:cNvSpPr>
            <a:spLocks noGrp="1"/>
          </p:cNvSpPr>
          <p:nvPr>
            <p:ph type="sldNum" sz="quarter" idx="12"/>
          </p:nvPr>
        </p:nvSpPr>
        <p:spPr/>
        <p:txBody>
          <a:bodyPr/>
          <a:lstStyle/>
          <a:p>
            <a:fld id="{4F90343F-D056-4E24-BE3D-A305BDC1A23E}" type="slidenum">
              <a:rPr lang="en-US" smtClean="0"/>
              <a:pPr/>
              <a:t>29</a:t>
            </a:fld>
            <a:endParaRPr lang="en-US" dirty="0"/>
          </a:p>
        </p:txBody>
      </p:sp>
      <p:sp>
        <p:nvSpPr>
          <p:cNvPr id="5" name="Text Placeholder 4"/>
          <p:cNvSpPr>
            <a:spLocks noGrp="1"/>
          </p:cNvSpPr>
          <p:nvPr>
            <p:ph type="body" sz="quarter" idx="13"/>
          </p:nvPr>
        </p:nvSpPr>
        <p:spPr/>
        <p:txBody>
          <a:bodyPr/>
          <a:lstStyle/>
          <a:p>
            <a:r>
              <a:rPr lang="en-US" dirty="0"/>
              <a:t>Source: BEA; Federal Reserve Board</a:t>
            </a:r>
          </a:p>
        </p:txBody>
      </p:sp>
      <p:graphicFrame>
        <p:nvGraphicFramePr>
          <p:cNvPr id="9" name="Object 3">
            <a:extLst>
              <a:ext uri="{FF2B5EF4-FFF2-40B4-BE49-F238E27FC236}">
                <a16:creationId xmlns:a16="http://schemas.microsoft.com/office/drawing/2014/main" id="{F80AB35B-2F7A-4C63-BF39-1C5E4C6DED5A}"/>
              </a:ext>
            </a:extLst>
          </p:cNvPr>
          <p:cNvGraphicFramePr>
            <a:graphicFrameLocks noGrp="1" noChangeAspect="1"/>
          </p:cNvGraphicFramePr>
          <p:nvPr/>
        </p:nvGraphicFramePr>
        <p:xfrm>
          <a:off x="392588" y="1214120"/>
          <a:ext cx="8358823" cy="4429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9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Inventories Will Support Near-Term Growth</a:t>
            </a:r>
          </a:p>
        </p:txBody>
      </p:sp>
      <p:sp>
        <p:nvSpPr>
          <p:cNvPr id="4" name="Slide Number Placeholder 3"/>
          <p:cNvSpPr>
            <a:spLocks noGrp="1"/>
          </p:cNvSpPr>
          <p:nvPr>
            <p:ph type="sldNum" sz="quarter" idx="12"/>
          </p:nvPr>
        </p:nvSpPr>
        <p:spPr/>
        <p:txBody>
          <a:bodyPr/>
          <a:lstStyle/>
          <a:p>
            <a:fld id="{4F90343F-D056-4E24-BE3D-A305BDC1A23E}" type="slidenum">
              <a:rPr lang="en-US" smtClean="0"/>
              <a:pPr/>
              <a:t>30</a:t>
            </a:fld>
            <a:endParaRPr lang="en-US" dirty="0"/>
          </a:p>
        </p:txBody>
      </p:sp>
      <p:sp>
        <p:nvSpPr>
          <p:cNvPr id="5" name="Text Placeholder 4"/>
          <p:cNvSpPr>
            <a:spLocks noGrp="1"/>
          </p:cNvSpPr>
          <p:nvPr>
            <p:ph type="body" sz="quarter" idx="13"/>
          </p:nvPr>
        </p:nvSpPr>
        <p:spPr/>
        <p:txBody>
          <a:bodyPr/>
          <a:lstStyle/>
          <a:p>
            <a:r>
              <a:rPr lang="en-US" dirty="0"/>
              <a:t>Source: BEA</a:t>
            </a:r>
          </a:p>
        </p:txBody>
      </p:sp>
      <p:sp>
        <p:nvSpPr>
          <p:cNvPr id="6" name="Text Placeholder 16">
            <a:extLst>
              <a:ext uri="{FF2B5EF4-FFF2-40B4-BE49-F238E27FC236}">
                <a16:creationId xmlns:a16="http://schemas.microsoft.com/office/drawing/2014/main" id="{CCC64830-EC05-449C-A8F1-BFD56FF9D2D8}"/>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Inventories as % of final sales of domestic product, real</a:t>
            </a:r>
          </a:p>
        </p:txBody>
      </p:sp>
      <p:graphicFrame>
        <p:nvGraphicFramePr>
          <p:cNvPr id="8" name="Object 3">
            <a:extLst>
              <a:ext uri="{FF2B5EF4-FFF2-40B4-BE49-F238E27FC236}">
                <a16:creationId xmlns:a16="http://schemas.microsoft.com/office/drawing/2014/main" id="{C0AEBB72-530D-4384-AF24-B34F3C207B14}"/>
              </a:ext>
            </a:extLst>
          </p:cNvPr>
          <p:cNvGraphicFramePr>
            <a:graphicFrameLocks noGrp="1" noChangeAspect="1"/>
          </p:cNvGraphicFramePr>
          <p:nvPr/>
        </p:nvGraphicFramePr>
        <p:xfrm>
          <a:off x="284457" y="1465118"/>
          <a:ext cx="8488218" cy="392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631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Eurozone Is Heavily Dependent on Imported Energy…</a:t>
            </a:r>
          </a:p>
        </p:txBody>
      </p:sp>
      <p:sp>
        <p:nvSpPr>
          <p:cNvPr id="4" name="Slide Number Placeholder 3"/>
          <p:cNvSpPr>
            <a:spLocks noGrp="1"/>
          </p:cNvSpPr>
          <p:nvPr>
            <p:ph type="sldNum" sz="quarter" idx="12"/>
          </p:nvPr>
        </p:nvSpPr>
        <p:spPr/>
        <p:txBody>
          <a:bodyPr/>
          <a:lstStyle/>
          <a:p>
            <a:fld id="{4F90343F-D056-4E24-BE3D-A305BDC1A23E}" type="slidenum">
              <a:rPr lang="en-US" smtClean="0"/>
              <a:pPr/>
              <a:t>31</a:t>
            </a:fld>
            <a:endParaRPr lang="en-US" dirty="0"/>
          </a:p>
        </p:txBody>
      </p:sp>
      <p:sp>
        <p:nvSpPr>
          <p:cNvPr id="5" name="Text Placeholder 4"/>
          <p:cNvSpPr>
            <a:spLocks noGrp="1"/>
          </p:cNvSpPr>
          <p:nvPr>
            <p:ph type="body" sz="quarter" idx="13"/>
          </p:nvPr>
        </p:nvSpPr>
        <p:spPr/>
        <p:txBody>
          <a:bodyPr/>
          <a:lstStyle/>
          <a:p>
            <a:r>
              <a:rPr lang="en-US" dirty="0"/>
              <a:t>Source: Eurostat</a:t>
            </a:r>
          </a:p>
        </p:txBody>
      </p:sp>
      <p:sp>
        <p:nvSpPr>
          <p:cNvPr id="24" name="Text Placeholder 16"/>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Energy imports dependency, %</a:t>
            </a:r>
          </a:p>
        </p:txBody>
      </p:sp>
      <p:graphicFrame>
        <p:nvGraphicFramePr>
          <p:cNvPr id="7" name="Object 3">
            <a:extLst>
              <a:ext uri="{FF2B5EF4-FFF2-40B4-BE49-F238E27FC236}">
                <a16:creationId xmlns:a16="http://schemas.microsoft.com/office/drawing/2014/main" id="{583F86C7-6DF4-4764-92C3-2377BFD8584A}"/>
              </a:ext>
            </a:extLst>
          </p:cNvPr>
          <p:cNvGraphicFramePr>
            <a:graphicFrameLocks noGrp="1" noChangeAspect="1"/>
          </p:cNvGraphicFramePr>
          <p:nvPr/>
        </p:nvGraphicFramePr>
        <p:xfrm>
          <a:off x="192093" y="1499261"/>
          <a:ext cx="8672945" cy="4501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934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Is a Big Part of the Global Economy</a:t>
            </a:r>
          </a:p>
        </p:txBody>
      </p:sp>
      <p:sp>
        <p:nvSpPr>
          <p:cNvPr id="4" name="Slide Number Placeholder 3"/>
          <p:cNvSpPr>
            <a:spLocks noGrp="1"/>
          </p:cNvSpPr>
          <p:nvPr>
            <p:ph type="sldNum" sz="quarter" idx="12"/>
          </p:nvPr>
        </p:nvSpPr>
        <p:spPr/>
        <p:txBody>
          <a:bodyPr/>
          <a:lstStyle/>
          <a:p>
            <a:fld id="{4F90343F-D056-4E24-BE3D-A305BDC1A23E}" type="slidenum">
              <a:rPr lang="en-US" smtClean="0"/>
              <a:pPr/>
              <a:t>32</a:t>
            </a:fld>
            <a:endParaRPr lang="en-US" dirty="0"/>
          </a:p>
        </p:txBody>
      </p:sp>
      <p:sp>
        <p:nvSpPr>
          <p:cNvPr id="5" name="Text Placeholder 4"/>
          <p:cNvSpPr>
            <a:spLocks noGrp="1"/>
          </p:cNvSpPr>
          <p:nvPr>
            <p:ph type="body" sz="quarter" idx="13"/>
          </p:nvPr>
        </p:nvSpPr>
        <p:spPr/>
        <p:txBody>
          <a:bodyPr/>
          <a:lstStyle/>
          <a:p>
            <a:r>
              <a:rPr lang="en-US" dirty="0"/>
              <a:t>Source: World Bank</a:t>
            </a:r>
          </a:p>
        </p:txBody>
      </p:sp>
      <p:sp>
        <p:nvSpPr>
          <p:cNvPr id="6" name="Text Placeholder 16">
            <a:extLst>
              <a:ext uri="{FF2B5EF4-FFF2-40B4-BE49-F238E27FC236}">
                <a16:creationId xmlns:a16="http://schemas.microsoft.com/office/drawing/2014/main" id="{940AD814-97CA-41CF-A12F-7845F9350CCF}"/>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Share of global GDP, 2020</a:t>
            </a:r>
          </a:p>
        </p:txBody>
      </p:sp>
      <p:graphicFrame>
        <p:nvGraphicFramePr>
          <p:cNvPr id="8" name="Chart 7">
            <a:extLst>
              <a:ext uri="{FF2B5EF4-FFF2-40B4-BE49-F238E27FC236}">
                <a16:creationId xmlns:a16="http://schemas.microsoft.com/office/drawing/2014/main" id="{B123892B-60C8-40FD-8B6E-9A881535139E}"/>
              </a:ext>
            </a:extLst>
          </p:cNvPr>
          <p:cNvGraphicFramePr>
            <a:graphicFrameLocks noChangeAspect="1"/>
          </p:cNvGraphicFramePr>
          <p:nvPr/>
        </p:nvGraphicFramePr>
        <p:xfrm>
          <a:off x="80137" y="1310759"/>
          <a:ext cx="8983725" cy="4782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4556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Ways of Thinking About Federal Debt; One Is a Lot More Sanguine Than the Other</a:t>
            </a:r>
          </a:p>
        </p:txBody>
      </p:sp>
      <p:sp>
        <p:nvSpPr>
          <p:cNvPr id="4" name="Slide Number Placeholder 3"/>
          <p:cNvSpPr>
            <a:spLocks noGrp="1"/>
          </p:cNvSpPr>
          <p:nvPr>
            <p:ph type="sldNum" sz="quarter" idx="12"/>
          </p:nvPr>
        </p:nvSpPr>
        <p:spPr/>
        <p:txBody>
          <a:bodyPr/>
          <a:lstStyle/>
          <a:p>
            <a:fld id="{4F90343F-D056-4E24-BE3D-A305BDC1A23E}" type="slidenum">
              <a:rPr lang="en-US" smtClean="0"/>
              <a:pPr/>
              <a:t>33</a:t>
            </a:fld>
            <a:endParaRPr lang="en-US" dirty="0"/>
          </a:p>
        </p:txBody>
      </p:sp>
      <p:sp>
        <p:nvSpPr>
          <p:cNvPr id="5" name="Text Placeholder 4"/>
          <p:cNvSpPr>
            <a:spLocks noGrp="1"/>
          </p:cNvSpPr>
          <p:nvPr>
            <p:ph type="body" sz="quarter" idx="13"/>
          </p:nvPr>
        </p:nvSpPr>
        <p:spPr/>
        <p:txBody>
          <a:bodyPr/>
          <a:lstStyle/>
          <a:p>
            <a:r>
              <a:rPr lang="en-US" dirty="0"/>
              <a:t>Sources: Treasury Department, BEA</a:t>
            </a:r>
          </a:p>
        </p:txBody>
      </p:sp>
      <p:graphicFrame>
        <p:nvGraphicFramePr>
          <p:cNvPr id="9" name="Object 3">
            <a:extLst>
              <a:ext uri="{FF2B5EF4-FFF2-40B4-BE49-F238E27FC236}">
                <a16:creationId xmlns:a16="http://schemas.microsoft.com/office/drawing/2014/main" id="{F80AB35B-2F7A-4C63-BF39-1C5E4C6DED5A}"/>
              </a:ext>
            </a:extLst>
          </p:cNvPr>
          <p:cNvGraphicFramePr>
            <a:graphicFrameLocks noGrp="1" noChangeAspect="1"/>
          </p:cNvGraphicFramePr>
          <p:nvPr/>
        </p:nvGraphicFramePr>
        <p:xfrm>
          <a:off x="392588" y="1214120"/>
          <a:ext cx="8358823" cy="4429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24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Investors Are Nervous</a:t>
            </a:r>
          </a:p>
        </p:txBody>
      </p:sp>
      <p:sp>
        <p:nvSpPr>
          <p:cNvPr id="4" name="Slide Number Placeholder 3"/>
          <p:cNvSpPr>
            <a:spLocks noGrp="1"/>
          </p:cNvSpPr>
          <p:nvPr>
            <p:ph type="sldNum" sz="quarter" idx="12"/>
          </p:nvPr>
        </p:nvSpPr>
        <p:spPr/>
        <p:txBody>
          <a:bodyPr/>
          <a:lstStyle/>
          <a:p>
            <a:fld id="{4F90343F-D056-4E24-BE3D-A305BDC1A23E}" type="slidenum">
              <a:rPr lang="en-US" smtClean="0"/>
              <a:pPr/>
              <a:t>3</a:t>
            </a:fld>
            <a:endParaRPr lang="en-US" dirty="0"/>
          </a:p>
        </p:txBody>
      </p:sp>
      <p:sp>
        <p:nvSpPr>
          <p:cNvPr id="5" name="Text Placeholder 4"/>
          <p:cNvSpPr>
            <a:spLocks noGrp="1"/>
          </p:cNvSpPr>
          <p:nvPr>
            <p:ph type="body" sz="quarter" idx="13"/>
          </p:nvPr>
        </p:nvSpPr>
        <p:spPr/>
        <p:txBody>
          <a:bodyPr/>
          <a:lstStyle/>
          <a:p>
            <a:r>
              <a:rPr lang="en-US" dirty="0"/>
              <a:t>Source: S&amp;P; CBOE</a:t>
            </a:r>
          </a:p>
        </p:txBody>
      </p:sp>
      <p:graphicFrame>
        <p:nvGraphicFramePr>
          <p:cNvPr id="10" name="Object 3">
            <a:extLst>
              <a:ext uri="{FF2B5EF4-FFF2-40B4-BE49-F238E27FC236}">
                <a16:creationId xmlns:a16="http://schemas.microsoft.com/office/drawing/2014/main" id="{3F4B16D5-E51C-4C26-8561-3333A80513DF}"/>
              </a:ext>
            </a:extLst>
          </p:cNvPr>
          <p:cNvGraphicFramePr>
            <a:graphicFrameLocks noGrp="1" noChangeAspect="1"/>
          </p:cNvGraphicFramePr>
          <p:nvPr>
            <p:extLst>
              <p:ext uri="{D42A27DB-BD31-4B8C-83A1-F6EECF244321}">
                <p14:modId xmlns:p14="http://schemas.microsoft.com/office/powerpoint/2010/main" val="2133898090"/>
              </p:ext>
            </p:extLst>
          </p:nvPr>
        </p:nvGraphicFramePr>
        <p:xfrm>
          <a:off x="292858" y="1191374"/>
          <a:ext cx="854939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62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A527-AF9B-4945-87B2-BB3F52AE97DE}"/>
              </a:ext>
            </a:extLst>
          </p:cNvPr>
          <p:cNvSpPr>
            <a:spLocks noGrp="1"/>
          </p:cNvSpPr>
          <p:nvPr>
            <p:ph type="title"/>
          </p:nvPr>
        </p:nvSpPr>
        <p:spPr/>
        <p:txBody>
          <a:bodyPr/>
          <a:lstStyle/>
          <a:p>
            <a:r>
              <a:rPr lang="en-US" dirty="0"/>
              <a:t>The Global Economy Is in Trouble</a:t>
            </a:r>
          </a:p>
        </p:txBody>
      </p:sp>
      <p:sp>
        <p:nvSpPr>
          <p:cNvPr id="4" name="Slide Number Placeholder 3">
            <a:extLst>
              <a:ext uri="{FF2B5EF4-FFF2-40B4-BE49-F238E27FC236}">
                <a16:creationId xmlns:a16="http://schemas.microsoft.com/office/drawing/2014/main" id="{93C8C3AB-7B45-48EA-A34A-70704E7FF58D}"/>
              </a:ext>
            </a:extLst>
          </p:cNvPr>
          <p:cNvSpPr>
            <a:spLocks noGrp="1"/>
          </p:cNvSpPr>
          <p:nvPr>
            <p:ph type="sldNum" sz="quarter" idx="12"/>
          </p:nvPr>
        </p:nvSpPr>
        <p:spPr/>
        <p:txBody>
          <a:bodyPr/>
          <a:lstStyle/>
          <a:p>
            <a:fld id="{4F90343F-D056-4E24-BE3D-A305BDC1A23E}" type="slidenum">
              <a:rPr lang="en-US" smtClean="0"/>
              <a:pPr/>
              <a:t>4</a:t>
            </a:fld>
            <a:endParaRPr lang="en-US" dirty="0"/>
          </a:p>
        </p:txBody>
      </p:sp>
      <p:pic>
        <p:nvPicPr>
          <p:cNvPr id="8" name="Picture 7">
            <a:extLst>
              <a:ext uri="{FF2B5EF4-FFF2-40B4-BE49-F238E27FC236}">
                <a16:creationId xmlns:a16="http://schemas.microsoft.com/office/drawing/2014/main" id="{5E6728F6-F3D2-4799-9DAB-E8D77F656036}"/>
              </a:ext>
            </a:extLst>
          </p:cNvPr>
          <p:cNvPicPr>
            <a:picLocks noChangeAspect="1"/>
          </p:cNvPicPr>
          <p:nvPr/>
        </p:nvPicPr>
        <p:blipFill>
          <a:blip r:embed="rId2"/>
          <a:stretch>
            <a:fillRect/>
          </a:stretch>
        </p:blipFill>
        <p:spPr>
          <a:xfrm>
            <a:off x="127000" y="866899"/>
            <a:ext cx="8888413" cy="5605153"/>
          </a:xfrm>
          <a:prstGeom prst="rect">
            <a:avLst/>
          </a:prstGeom>
        </p:spPr>
      </p:pic>
      <p:sp>
        <p:nvSpPr>
          <p:cNvPr id="9" name="Text Placeholder 4">
            <a:extLst>
              <a:ext uri="{FF2B5EF4-FFF2-40B4-BE49-F238E27FC236}">
                <a16:creationId xmlns:a16="http://schemas.microsoft.com/office/drawing/2014/main" id="{0DE3442B-8CD3-4068-8820-07DBF57C5701}"/>
              </a:ext>
            </a:extLst>
          </p:cNvPr>
          <p:cNvSpPr>
            <a:spLocks noGrp="1"/>
          </p:cNvSpPr>
          <p:nvPr>
            <p:ph type="body" sz="quarter" idx="13"/>
          </p:nvPr>
        </p:nvSpPr>
        <p:spPr>
          <a:xfrm>
            <a:off x="132429" y="6324601"/>
            <a:ext cx="8879142" cy="178462"/>
          </a:xfrm>
        </p:spPr>
        <p:txBody>
          <a:bodyPr/>
          <a:lstStyle/>
          <a:p>
            <a:r>
              <a:rPr lang="en-US" dirty="0"/>
              <a:t>Source: Moody’s Analytics</a:t>
            </a:r>
          </a:p>
        </p:txBody>
      </p:sp>
    </p:spTree>
    <p:extLst>
      <p:ext uri="{BB962C8B-B14F-4D97-AF65-F5344CB8AC3E}">
        <p14:creationId xmlns:p14="http://schemas.microsoft.com/office/powerpoint/2010/main" val="350091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Stimulus of About One-Quarter of GDP</a:t>
            </a:r>
          </a:p>
        </p:txBody>
      </p:sp>
      <p:sp>
        <p:nvSpPr>
          <p:cNvPr id="4" name="Slide Number Placeholder 3"/>
          <p:cNvSpPr>
            <a:spLocks noGrp="1"/>
          </p:cNvSpPr>
          <p:nvPr>
            <p:ph type="sldNum" sz="quarter" idx="12"/>
          </p:nvPr>
        </p:nvSpPr>
        <p:spPr/>
        <p:txBody>
          <a:bodyPr/>
          <a:lstStyle/>
          <a:p>
            <a:fld id="{4F90343F-D056-4E24-BE3D-A305BDC1A23E}" type="slidenum">
              <a:rPr lang="en-US" smtClean="0"/>
              <a:pPr/>
              <a:t>5</a:t>
            </a:fld>
            <a:endParaRPr lang="en-US" dirty="0"/>
          </a:p>
        </p:txBody>
      </p:sp>
      <p:sp>
        <p:nvSpPr>
          <p:cNvPr id="5" name="Text Placeholder 4"/>
          <p:cNvSpPr>
            <a:spLocks noGrp="1"/>
          </p:cNvSpPr>
          <p:nvPr>
            <p:ph type="body" sz="quarter" idx="13"/>
          </p:nvPr>
        </p:nvSpPr>
        <p:spPr/>
        <p:txBody>
          <a:bodyPr/>
          <a:lstStyle/>
          <a:p>
            <a:r>
              <a:rPr lang="en-US" dirty="0"/>
              <a:t>Sources: CBO, Moody’s Analytics, PNC</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443198"/>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CARES, Paycheck Protection Program and Health Care Enhancement, Consolidated Appropriations Plan, and American Rescue Plan Acts, spending, $ bil</a:t>
            </a:r>
          </a:p>
        </p:txBody>
      </p:sp>
      <p:graphicFrame>
        <p:nvGraphicFramePr>
          <p:cNvPr id="9" name="Object 3">
            <a:extLst>
              <a:ext uri="{FF2B5EF4-FFF2-40B4-BE49-F238E27FC236}">
                <a16:creationId xmlns:a16="http://schemas.microsoft.com/office/drawing/2014/main" id="{98ABF760-0B7F-44CC-90DE-263FA8EE790C}"/>
              </a:ext>
            </a:extLst>
          </p:cNvPr>
          <p:cNvGraphicFramePr>
            <a:graphicFrameLocks noGrp="1" noChangeAspect="1"/>
          </p:cNvGraphicFramePr>
          <p:nvPr/>
        </p:nvGraphicFramePr>
        <p:xfrm>
          <a:off x="192093" y="1402965"/>
          <a:ext cx="8672945" cy="4501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24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Has Fully Recovered From the Pandemic</a:t>
            </a:r>
          </a:p>
        </p:txBody>
      </p:sp>
      <p:sp>
        <p:nvSpPr>
          <p:cNvPr id="4" name="Slide Number Placeholder 3"/>
          <p:cNvSpPr>
            <a:spLocks noGrp="1"/>
          </p:cNvSpPr>
          <p:nvPr>
            <p:ph type="sldNum" sz="quarter" idx="12"/>
          </p:nvPr>
        </p:nvSpPr>
        <p:spPr/>
        <p:txBody>
          <a:bodyPr/>
          <a:lstStyle/>
          <a:p>
            <a:fld id="{4F90343F-D056-4E24-BE3D-A305BDC1A23E}" type="slidenum">
              <a:rPr lang="en-US" smtClean="0"/>
              <a:pPr/>
              <a:t>6</a:t>
            </a:fld>
            <a:endParaRPr lang="en-US" dirty="0"/>
          </a:p>
        </p:txBody>
      </p:sp>
      <p:sp>
        <p:nvSpPr>
          <p:cNvPr id="5" name="Text Placeholder 4"/>
          <p:cNvSpPr>
            <a:spLocks noGrp="1"/>
          </p:cNvSpPr>
          <p:nvPr>
            <p:ph type="body" sz="quarter" idx="13"/>
          </p:nvPr>
        </p:nvSpPr>
        <p:spPr/>
        <p:txBody>
          <a:bodyPr/>
          <a:lstStyle/>
          <a:p>
            <a:r>
              <a:rPr lang="en-US" dirty="0"/>
              <a:t>Source: BLS</a:t>
            </a:r>
          </a:p>
        </p:txBody>
      </p:sp>
      <p:sp>
        <p:nvSpPr>
          <p:cNvPr id="6" name="Text Placeholder 16">
            <a:extLst>
              <a:ext uri="{FF2B5EF4-FFF2-40B4-BE49-F238E27FC236}">
                <a16:creationId xmlns:a16="http://schemas.microsoft.com/office/drawing/2014/main" id="{CCC64830-EC05-449C-A8F1-BFD56FF9D2D8}"/>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Establishment employment, mil</a:t>
            </a:r>
          </a:p>
        </p:txBody>
      </p:sp>
      <p:graphicFrame>
        <p:nvGraphicFramePr>
          <p:cNvPr id="8" name="Object 3">
            <a:extLst>
              <a:ext uri="{FF2B5EF4-FFF2-40B4-BE49-F238E27FC236}">
                <a16:creationId xmlns:a16="http://schemas.microsoft.com/office/drawing/2014/main" id="{C0AEBB72-530D-4384-AF24-B34F3C207B14}"/>
              </a:ext>
            </a:extLst>
          </p:cNvPr>
          <p:cNvGraphicFramePr>
            <a:graphicFrameLocks noGrp="1" noChangeAspect="1"/>
          </p:cNvGraphicFramePr>
          <p:nvPr>
            <p:extLst>
              <p:ext uri="{D42A27DB-BD31-4B8C-83A1-F6EECF244321}">
                <p14:modId xmlns:p14="http://schemas.microsoft.com/office/powerpoint/2010/main" val="2686991382"/>
              </p:ext>
            </p:extLst>
          </p:nvPr>
        </p:nvGraphicFramePr>
        <p:xfrm>
          <a:off x="284457" y="1465118"/>
          <a:ext cx="8488218" cy="3927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908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Activity Now Above Pre-Pandemic Peak…</a:t>
            </a:r>
          </a:p>
        </p:txBody>
      </p:sp>
      <p:sp>
        <p:nvSpPr>
          <p:cNvPr id="4" name="Slide Number Placeholder 3"/>
          <p:cNvSpPr>
            <a:spLocks noGrp="1"/>
          </p:cNvSpPr>
          <p:nvPr>
            <p:ph type="sldNum" sz="quarter" idx="12"/>
          </p:nvPr>
        </p:nvSpPr>
        <p:spPr/>
        <p:txBody>
          <a:bodyPr/>
          <a:lstStyle/>
          <a:p>
            <a:fld id="{4F90343F-D056-4E24-BE3D-A305BDC1A23E}" type="slidenum">
              <a:rPr lang="en-US" smtClean="0"/>
              <a:pPr/>
              <a:t>7</a:t>
            </a:fld>
            <a:endParaRPr lang="en-US" dirty="0"/>
          </a:p>
        </p:txBody>
      </p:sp>
      <p:sp>
        <p:nvSpPr>
          <p:cNvPr id="5" name="Text Placeholder 4"/>
          <p:cNvSpPr>
            <a:spLocks noGrp="1"/>
          </p:cNvSpPr>
          <p:nvPr>
            <p:ph type="body" sz="quarter" idx="13"/>
          </p:nvPr>
        </p:nvSpPr>
        <p:spPr/>
        <p:txBody>
          <a:bodyPr/>
          <a:lstStyle/>
          <a:p>
            <a:r>
              <a:rPr lang="en-US" dirty="0"/>
              <a:t>Source: BEA</a:t>
            </a:r>
          </a:p>
        </p:txBody>
      </p:sp>
      <p:sp>
        <p:nvSpPr>
          <p:cNvPr id="6" name="Text Placeholder 16">
            <a:extLst>
              <a:ext uri="{FF2B5EF4-FFF2-40B4-BE49-F238E27FC236}">
                <a16:creationId xmlns:a16="http://schemas.microsoft.com/office/drawing/2014/main" id="{CCC64830-EC05-449C-A8F1-BFD56FF9D2D8}"/>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Real, index, 2019Q4=100</a:t>
            </a:r>
          </a:p>
        </p:txBody>
      </p:sp>
      <p:graphicFrame>
        <p:nvGraphicFramePr>
          <p:cNvPr id="12" name="Object 3">
            <a:extLst>
              <a:ext uri="{FF2B5EF4-FFF2-40B4-BE49-F238E27FC236}">
                <a16:creationId xmlns:a16="http://schemas.microsoft.com/office/drawing/2014/main" id="{5F608E7E-53C7-4D62-8AEC-32A30054B691}"/>
              </a:ext>
            </a:extLst>
          </p:cNvPr>
          <p:cNvGraphicFramePr>
            <a:graphicFrameLocks noGrp="1" noChangeAspect="1"/>
          </p:cNvGraphicFramePr>
          <p:nvPr>
            <p:extLst>
              <p:ext uri="{D42A27DB-BD31-4B8C-83A1-F6EECF244321}">
                <p14:modId xmlns:p14="http://schemas.microsoft.com/office/powerpoint/2010/main" val="3560002452"/>
              </p:ext>
            </p:extLst>
          </p:nvPr>
        </p:nvGraphicFramePr>
        <p:xfrm>
          <a:off x="330200" y="1629302"/>
          <a:ext cx="8483600" cy="392776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14716095-94BA-46B5-92A2-8E9DDD3769E2}"/>
              </a:ext>
            </a:extLst>
          </p:cNvPr>
          <p:cNvSpPr txBox="1">
            <a:spLocks noChangeArrowheads="1"/>
          </p:cNvSpPr>
          <p:nvPr/>
        </p:nvSpPr>
        <p:spPr bwMode="auto">
          <a:xfrm>
            <a:off x="6152182" y="3829489"/>
            <a:ext cx="1737360" cy="304800"/>
          </a:xfrm>
          <a:prstGeom prst="rect">
            <a:avLst/>
          </a:prstGeom>
          <a:noFill/>
          <a:ln w="9525">
            <a:noFill/>
            <a:miter lim="800000"/>
            <a:headEnd/>
            <a:tailEnd/>
          </a:ln>
        </p:spPr>
        <p:txBody>
          <a:bodyPr wrap="none"/>
          <a:lstStyle/>
          <a:p>
            <a:pPr algn="l" eaLnBrk="1" hangingPunct="1">
              <a:spcBef>
                <a:spcPct val="0"/>
              </a:spcBef>
            </a:pPr>
            <a:r>
              <a:rPr lang="en-US" sz="1600" i="0" dirty="0">
                <a:solidFill>
                  <a:srgbClr val="0069AA"/>
                </a:solidFill>
                <a:latin typeface="+mj-lt"/>
                <a:ea typeface="Verdana" panose="020B0604030504040204" pitchFamily="34" charset="0"/>
                <a:cs typeface="Verdana" panose="020B0604030504040204" pitchFamily="34" charset="0"/>
              </a:rPr>
              <a:t>Gross domestic product</a:t>
            </a:r>
          </a:p>
        </p:txBody>
      </p:sp>
    </p:spTree>
    <p:extLst>
      <p:ext uri="{BB962C8B-B14F-4D97-AF65-F5344CB8AC3E}">
        <p14:creationId xmlns:p14="http://schemas.microsoft.com/office/powerpoint/2010/main" val="229611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That Obscures Big Shifts in Activity</a:t>
            </a:r>
          </a:p>
        </p:txBody>
      </p:sp>
      <p:sp>
        <p:nvSpPr>
          <p:cNvPr id="4" name="Slide Number Placeholder 3"/>
          <p:cNvSpPr>
            <a:spLocks noGrp="1"/>
          </p:cNvSpPr>
          <p:nvPr>
            <p:ph type="sldNum" sz="quarter" idx="12"/>
          </p:nvPr>
        </p:nvSpPr>
        <p:spPr/>
        <p:txBody>
          <a:bodyPr/>
          <a:lstStyle/>
          <a:p>
            <a:fld id="{4F90343F-D056-4E24-BE3D-A305BDC1A23E}" type="slidenum">
              <a:rPr lang="en-US" smtClean="0"/>
              <a:pPr/>
              <a:t>8</a:t>
            </a:fld>
            <a:endParaRPr lang="en-US" dirty="0"/>
          </a:p>
        </p:txBody>
      </p:sp>
      <p:sp>
        <p:nvSpPr>
          <p:cNvPr id="5" name="Text Placeholder 4"/>
          <p:cNvSpPr>
            <a:spLocks noGrp="1"/>
          </p:cNvSpPr>
          <p:nvPr>
            <p:ph type="body" sz="quarter" idx="13"/>
          </p:nvPr>
        </p:nvSpPr>
        <p:spPr/>
        <p:txBody>
          <a:bodyPr/>
          <a:lstStyle/>
          <a:p>
            <a:r>
              <a:rPr lang="en-US" dirty="0"/>
              <a:t>Source: BEA</a:t>
            </a:r>
          </a:p>
        </p:txBody>
      </p:sp>
      <p:sp>
        <p:nvSpPr>
          <p:cNvPr id="8" name="Text Placeholder 16">
            <a:extLst>
              <a:ext uri="{FF2B5EF4-FFF2-40B4-BE49-F238E27FC236}">
                <a16:creationId xmlns:a16="http://schemas.microsoft.com/office/drawing/2014/main" id="{E3697225-2202-4FE0-8C9D-99B55566454A}"/>
              </a:ext>
            </a:extLst>
          </p:cNvPr>
          <p:cNvSpPr txBox="1">
            <a:spLocks/>
          </p:cNvSpPr>
          <p:nvPr/>
        </p:nvSpPr>
        <p:spPr>
          <a:xfrm>
            <a:off x="123158" y="953679"/>
            <a:ext cx="8810817" cy="221599"/>
          </a:xfrm>
          <a:prstGeom prst="rect">
            <a:avLst/>
          </a:prstGeom>
        </p:spPr>
        <p:txBody>
          <a:bodyPr vert="horz" lIns="9144" tIns="0" rIns="9144" bIns="0" rtlCol="0" anchor="t">
            <a:spAutoFit/>
          </a:bodyPr>
          <a:lstStyle>
            <a:lvl1pPr marL="173736" indent="-173736" defTabSz="914378">
              <a:lnSpc>
                <a:spcPct val="90000"/>
              </a:lnSpc>
              <a:spcBef>
                <a:spcPts val="1800"/>
              </a:spcBef>
              <a:spcAft>
                <a:spcPts val="1800"/>
              </a:spcAft>
              <a:buClr>
                <a:schemeClr val="tx2"/>
              </a:buClr>
              <a:buFont typeface="WingDings" panose="05000000000000000000" pitchFamily="2" charset="2"/>
              <a:buChar char="§"/>
              <a:defRPr sz="2000" b="0" baseline="0">
                <a:solidFill>
                  <a:schemeClr val="tx1">
                    <a:lumMod val="65000"/>
                    <a:lumOff val="35000"/>
                  </a:schemeClr>
                </a:solidFill>
              </a:defRPr>
            </a:lvl1pPr>
            <a:lvl2pPr marL="341313" indent="-163513" defTabSz="914378">
              <a:lnSpc>
                <a:spcPct val="90000"/>
              </a:lnSpc>
              <a:spcBef>
                <a:spcPts val="300"/>
              </a:spcBef>
              <a:buClr>
                <a:schemeClr val="tx2"/>
              </a:buClr>
              <a:buSzPct val="100000"/>
              <a:buFont typeface="Symbol" panose="05050102010706020507" pitchFamily="18" charset="2"/>
              <a:buChar char="-"/>
              <a:defRPr sz="1400">
                <a:solidFill>
                  <a:schemeClr val="tx1">
                    <a:lumMod val="65000"/>
                    <a:lumOff val="35000"/>
                  </a:schemeClr>
                </a:solidFill>
              </a:defRPr>
            </a:lvl2pPr>
            <a:lvl3pPr marL="515938" indent="-173038"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3pPr>
            <a:lvl4pPr marL="685800" indent="-169863" defTabSz="914378">
              <a:lnSpc>
                <a:spcPct val="90000"/>
              </a:lnSpc>
              <a:spcBef>
                <a:spcPts val="300"/>
              </a:spcBef>
              <a:buClr>
                <a:schemeClr val="tx2"/>
              </a:buClr>
              <a:buFont typeface="Symbol" panose="05050102010706020507" pitchFamily="18" charset="2"/>
              <a:buChar char="-"/>
              <a:defRPr sz="1400">
                <a:solidFill>
                  <a:schemeClr val="tx1">
                    <a:lumMod val="65000"/>
                    <a:lumOff val="35000"/>
                  </a:schemeClr>
                </a:solidFill>
              </a:defRPr>
            </a:lvl4pPr>
            <a:lvl5pPr marL="858838" indent="-173038" defTabSz="914378">
              <a:lnSpc>
                <a:spcPct val="90000"/>
              </a:lnSpc>
              <a:spcBef>
                <a:spcPts val="300"/>
              </a:spcBef>
              <a:buClr>
                <a:schemeClr val="tx2"/>
              </a:buClr>
              <a:buFont typeface="Arial" panose="020B0604020202020204" pitchFamily="34" charset="0"/>
              <a:buChar char="–"/>
              <a:tabLst/>
              <a:defRPr sz="1400">
                <a:solidFill>
                  <a:schemeClr val="tx1">
                    <a:lumMod val="65000"/>
                    <a:lumOff val="35000"/>
                  </a:schemeClr>
                </a:solidFill>
              </a:defRPr>
            </a:lvl5pPr>
            <a:lvl6pPr marL="10287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6pPr>
            <a:lvl7pPr marL="12017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7pPr>
            <a:lvl8pPr marL="1371600" indent="-169863"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8pPr>
            <a:lvl9pPr marL="1544638" indent="-173038" defTabSz="914378">
              <a:lnSpc>
                <a:spcPct val="90000"/>
              </a:lnSpc>
              <a:spcBef>
                <a:spcPts val="300"/>
              </a:spcBef>
              <a:buClr>
                <a:schemeClr val="tx2"/>
              </a:buClr>
              <a:buFont typeface="Symbol" panose="05050102010706020507" pitchFamily="18" charset="2"/>
              <a:buChar char="-"/>
              <a:defRPr sz="1400" baseline="0">
                <a:solidFill>
                  <a:schemeClr val="tx1">
                    <a:lumMod val="65000"/>
                    <a:lumOff val="35000"/>
                  </a:schemeClr>
                </a:solidFill>
              </a:defRPr>
            </a:lvl9pPr>
          </a:lstStyle>
          <a:p>
            <a:pPr marL="0" indent="0">
              <a:buNone/>
            </a:pPr>
            <a:r>
              <a:rPr lang="en-US" sz="1600" dirty="0"/>
              <a:t>Real, index, 2019Q4=100</a:t>
            </a:r>
          </a:p>
        </p:txBody>
      </p:sp>
      <p:graphicFrame>
        <p:nvGraphicFramePr>
          <p:cNvPr id="9" name="Object 3">
            <a:extLst>
              <a:ext uri="{FF2B5EF4-FFF2-40B4-BE49-F238E27FC236}">
                <a16:creationId xmlns:a16="http://schemas.microsoft.com/office/drawing/2014/main" id="{62EC7C59-1595-424E-B98D-04F20FC8B618}"/>
              </a:ext>
            </a:extLst>
          </p:cNvPr>
          <p:cNvGraphicFramePr>
            <a:graphicFrameLocks noGrp="1" noChangeAspect="1"/>
          </p:cNvGraphicFramePr>
          <p:nvPr>
            <p:extLst>
              <p:ext uri="{D42A27DB-BD31-4B8C-83A1-F6EECF244321}">
                <p14:modId xmlns:p14="http://schemas.microsoft.com/office/powerpoint/2010/main" val="137898098"/>
              </p:ext>
            </p:extLst>
          </p:nvPr>
        </p:nvGraphicFramePr>
        <p:xfrm>
          <a:off x="463087" y="1372333"/>
          <a:ext cx="8217825" cy="4309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9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LINGO_COUNT" val="1"/>
  <p:tag name="LOGO" val="PNC"/>
  <p:tag name="CIRCLE" val="YES"/>
</p:tagLst>
</file>

<file path=ppt/tags/tag10.xml><?xml version="1.0" encoding="utf-8"?>
<p:tagLst xmlns:a="http://schemas.openxmlformats.org/drawingml/2006/main" xmlns:r="http://schemas.openxmlformats.org/officeDocument/2006/relationships" xmlns:p="http://schemas.openxmlformats.org/presentationml/2006/main">
  <p:tag name="PNC" val="SUBTITLE"/>
</p:tagLst>
</file>

<file path=ppt/tags/tag11.xml><?xml version="1.0" encoding="utf-8"?>
<p:tagLst xmlns:a="http://schemas.openxmlformats.org/drawingml/2006/main" xmlns:r="http://schemas.openxmlformats.org/officeDocument/2006/relationships" xmlns:p="http://schemas.openxmlformats.org/presentationml/2006/main">
  <p:tag name="PNC" val="SUBTITLE"/>
</p:tagLst>
</file>

<file path=ppt/tags/tag12.xml><?xml version="1.0" encoding="utf-8"?>
<p:tagLst xmlns:a="http://schemas.openxmlformats.org/drawingml/2006/main" xmlns:r="http://schemas.openxmlformats.org/officeDocument/2006/relationships" xmlns:p="http://schemas.openxmlformats.org/presentationml/2006/main">
  <p:tag name="PNC" val="SUBTITLE"/>
</p:tagLst>
</file>

<file path=ppt/tags/tag13.xml><?xml version="1.0" encoding="utf-8"?>
<p:tagLst xmlns:a="http://schemas.openxmlformats.org/drawingml/2006/main" xmlns:r="http://schemas.openxmlformats.org/officeDocument/2006/relationships" xmlns:p="http://schemas.openxmlformats.org/presentationml/2006/main">
  <p:tag name="PNC" val="SUBTITLE"/>
</p:tagLst>
</file>

<file path=ppt/tags/tag14.xml><?xml version="1.0" encoding="utf-8"?>
<p:tagLst xmlns:a="http://schemas.openxmlformats.org/drawingml/2006/main" xmlns:r="http://schemas.openxmlformats.org/officeDocument/2006/relationships" xmlns:p="http://schemas.openxmlformats.org/presentationml/2006/main">
  <p:tag name="PNC" val="SUBTITLE"/>
</p:tagLst>
</file>

<file path=ppt/tags/tag15.xml><?xml version="1.0" encoding="utf-8"?>
<p:tagLst xmlns:a="http://schemas.openxmlformats.org/drawingml/2006/main" xmlns:r="http://schemas.openxmlformats.org/officeDocument/2006/relationships" xmlns:p="http://schemas.openxmlformats.org/presentationml/2006/main">
  <p:tag name="PNC" val="SUBTITLE"/>
</p:tagLst>
</file>

<file path=ppt/tags/tag16.xml><?xml version="1.0" encoding="utf-8"?>
<p:tagLst xmlns:a="http://schemas.openxmlformats.org/drawingml/2006/main" xmlns:r="http://schemas.openxmlformats.org/officeDocument/2006/relationships" xmlns:p="http://schemas.openxmlformats.org/presentationml/2006/main">
  <p:tag name="PNC" val="SUBTITLE"/>
</p:tagLst>
</file>

<file path=ppt/tags/tag17.xml><?xml version="1.0" encoding="utf-8"?>
<p:tagLst xmlns:a="http://schemas.openxmlformats.org/drawingml/2006/main" xmlns:r="http://schemas.openxmlformats.org/officeDocument/2006/relationships" xmlns:p="http://schemas.openxmlformats.org/presentationml/2006/main">
  <p:tag name="PNC" val="SUBTITLE"/>
</p:tagLst>
</file>

<file path=ppt/tags/tag18.xml><?xml version="1.0" encoding="utf-8"?>
<p:tagLst xmlns:a="http://schemas.openxmlformats.org/drawingml/2006/main" xmlns:r="http://schemas.openxmlformats.org/officeDocument/2006/relationships" xmlns:p="http://schemas.openxmlformats.org/presentationml/2006/main">
  <p:tag name="PNC" val="SUBTITLE"/>
</p:tagLst>
</file>

<file path=ppt/tags/tag19.xml><?xml version="1.0" encoding="utf-8"?>
<p:tagLst xmlns:a="http://schemas.openxmlformats.org/drawingml/2006/main" xmlns:r="http://schemas.openxmlformats.org/officeDocument/2006/relationships" xmlns:p="http://schemas.openxmlformats.org/presentationml/2006/main">
  <p:tag name="PNC" val="LOGO"/>
</p:tagLst>
</file>

<file path=ppt/tags/tag2.xml><?xml version="1.0" encoding="utf-8"?>
<p:tagLst xmlns:a="http://schemas.openxmlformats.org/drawingml/2006/main" xmlns:r="http://schemas.openxmlformats.org/officeDocument/2006/relationships" xmlns:p="http://schemas.openxmlformats.org/presentationml/2006/main">
  <p:tag name="PNC" val="LOGO"/>
</p:tagLst>
</file>

<file path=ppt/tags/tag20.xml><?xml version="1.0" encoding="utf-8"?>
<p:tagLst xmlns:a="http://schemas.openxmlformats.org/drawingml/2006/main" xmlns:r="http://schemas.openxmlformats.org/officeDocument/2006/relationships" xmlns:p="http://schemas.openxmlformats.org/presentationml/2006/main">
  <p:tag name="PNC" val="TITLELOGO"/>
</p:tagLst>
</file>

<file path=ppt/tags/tag21.xml><?xml version="1.0" encoding="utf-8"?>
<p:tagLst xmlns:a="http://schemas.openxmlformats.org/drawingml/2006/main" xmlns:r="http://schemas.openxmlformats.org/officeDocument/2006/relationships" xmlns:p="http://schemas.openxmlformats.org/presentationml/2006/main">
  <p:tag name="PNC" val="TITLELOGO"/>
</p:tagLst>
</file>

<file path=ppt/tags/tag3.xml><?xml version="1.0" encoding="utf-8"?>
<p:tagLst xmlns:a="http://schemas.openxmlformats.org/drawingml/2006/main" xmlns:r="http://schemas.openxmlformats.org/officeDocument/2006/relationships" xmlns:p="http://schemas.openxmlformats.org/presentationml/2006/main">
  <p:tag name="PNC" val="NOMOVE"/>
</p:tagLst>
</file>

<file path=ppt/tags/tag4.xml><?xml version="1.0" encoding="utf-8"?>
<p:tagLst xmlns:a="http://schemas.openxmlformats.org/drawingml/2006/main" xmlns:r="http://schemas.openxmlformats.org/officeDocument/2006/relationships" xmlns:p="http://schemas.openxmlformats.org/presentationml/2006/main">
  <p:tag name="PNC" val="TITLELOGO"/>
</p:tagLst>
</file>

<file path=ppt/tags/tag5.xml><?xml version="1.0" encoding="utf-8"?>
<p:tagLst xmlns:a="http://schemas.openxmlformats.org/drawingml/2006/main" xmlns:r="http://schemas.openxmlformats.org/officeDocument/2006/relationships" xmlns:p="http://schemas.openxmlformats.org/presentationml/2006/main">
  <p:tag name="PNC" val="NOMOVE"/>
</p:tagLst>
</file>

<file path=ppt/tags/tag6.xml><?xml version="1.0" encoding="utf-8"?>
<p:tagLst xmlns:a="http://schemas.openxmlformats.org/drawingml/2006/main" xmlns:r="http://schemas.openxmlformats.org/officeDocument/2006/relationships" xmlns:p="http://schemas.openxmlformats.org/presentationml/2006/main">
  <p:tag name="PNC" val="TITLELOGO"/>
</p:tagLst>
</file>

<file path=ppt/tags/tag7.xml><?xml version="1.0" encoding="utf-8"?>
<p:tagLst xmlns:a="http://schemas.openxmlformats.org/drawingml/2006/main" xmlns:r="http://schemas.openxmlformats.org/officeDocument/2006/relationships" xmlns:p="http://schemas.openxmlformats.org/presentationml/2006/main">
  <p:tag name="PNC" val="SUBTITLE"/>
</p:tagLst>
</file>

<file path=ppt/tags/tag8.xml><?xml version="1.0" encoding="utf-8"?>
<p:tagLst xmlns:a="http://schemas.openxmlformats.org/drawingml/2006/main" xmlns:r="http://schemas.openxmlformats.org/officeDocument/2006/relationships" xmlns:p="http://schemas.openxmlformats.org/presentationml/2006/main">
  <p:tag name="PNC" val="SUBTITLE"/>
</p:tagLst>
</file>

<file path=ppt/tags/tag9.xml><?xml version="1.0" encoding="utf-8"?>
<p:tagLst xmlns:a="http://schemas.openxmlformats.org/drawingml/2006/main" xmlns:r="http://schemas.openxmlformats.org/officeDocument/2006/relationships" xmlns:p="http://schemas.openxmlformats.org/presentationml/2006/main">
  <p:tag name="PNC" val="SUBTITLE"/>
</p:tagLst>
</file>

<file path=ppt/theme/theme1.xml><?xml version="1.0" encoding="utf-8"?>
<a:theme xmlns:a="http://schemas.openxmlformats.org/drawingml/2006/main" name="PNC 4x3">
  <a:themeElements>
    <a:clrScheme name="PNC">
      <a:dk1>
        <a:srgbClr val="000000"/>
      </a:dk1>
      <a:lt1>
        <a:srgbClr val="FFFFFF"/>
      </a:lt1>
      <a:dk2>
        <a:srgbClr val="005288"/>
      </a:dk2>
      <a:lt2>
        <a:srgbClr val="DCF1F7"/>
      </a:lt2>
      <a:accent1>
        <a:srgbClr val="5B9BD5"/>
      </a:accent1>
      <a:accent2>
        <a:srgbClr val="ED9131"/>
      </a:accent2>
      <a:accent3>
        <a:srgbClr val="70AD47"/>
      </a:accent3>
      <a:accent4>
        <a:srgbClr val="FCC000"/>
      </a:accent4>
      <a:accent5>
        <a:srgbClr val="4472C4"/>
      </a:accent5>
      <a:accent6>
        <a:srgbClr val="A5A5A5"/>
      </a:accent6>
      <a:hlink>
        <a:srgbClr val="7F7F7F"/>
      </a:hlink>
      <a:folHlink>
        <a:srgbClr val="ABB0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91440" tIns="45720" rIns="91440" bIns="45720" rtlCol="0" anchor="ctr"/>
      <a:lstStyle>
        <a:defPPr algn="ctr">
          <a:defRPr sz="1400" b="1">
            <a:solidFill>
              <a:schemeClr val="bg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w="28575">
          <a:solidFill>
            <a:schemeClr val="tx2"/>
          </a:solidFill>
        </a:ln>
        <a:effectLst/>
      </a:spPr>
      <a:bodyPr/>
      <a:lstStyle/>
      <a:style>
        <a:lnRef idx="2">
          <a:schemeClr val="accent2"/>
        </a:lnRef>
        <a:fillRef idx="0">
          <a:schemeClr val="accent2"/>
        </a:fillRef>
        <a:effectRef idx="1">
          <a:schemeClr val="accent2"/>
        </a:effectRef>
        <a:fontRef idx="minor">
          <a:schemeClr val="tx1"/>
        </a:fontRef>
      </a:style>
    </a:lnDef>
    <a:txDef>
      <a:spPr>
        <a:noFill/>
        <a:ln w="28575" cap="flat" cmpd="sng" algn="ctr">
          <a:noFill/>
          <a:prstDash val="dash"/>
          <a:round/>
          <a:headEnd type="none" w="med" len="med"/>
          <a:tailEnd type="none" w="med" len="med"/>
        </a:ln>
        <a:effectLst/>
      </a:spPr>
      <a:bodyPr vert="horz" wrap="square" lIns="0" tIns="0" rIns="0" bIns="9144" numCol="1" rtlCol="0" anchor="ctr" anchorCtr="0" compatLnSpc="1">
        <a:prstTxWarp prst="textNoShape">
          <a:avLst/>
        </a:prstTxWarp>
        <a:noAutofit/>
      </a:bodyPr>
      <a:lstStyle>
        <a:defPPr>
          <a:defRPr sz="1400" b="0" i="1"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PNC_CIB Presentation Template.potx" id="{98439BB5-8AD9-419A-A7B0-715DF594DAF4}" vid="{C70E626C-82F1-4069-888E-2CBD92360FE1}"/>
    </a:ext>
  </a:extLst>
</a:theme>
</file>

<file path=ppt/theme/theme2.xml><?xml version="1.0" encoding="utf-8"?>
<a:theme xmlns:a="http://schemas.openxmlformats.org/drawingml/2006/main" name="PNC Agenda">
  <a:themeElements>
    <a:clrScheme name="PNC">
      <a:dk1>
        <a:srgbClr val="000000"/>
      </a:dk1>
      <a:lt1>
        <a:srgbClr val="FFFFFF"/>
      </a:lt1>
      <a:dk2>
        <a:srgbClr val="005288"/>
      </a:dk2>
      <a:lt2>
        <a:srgbClr val="DCF1F7"/>
      </a:lt2>
      <a:accent1>
        <a:srgbClr val="5B9BD5"/>
      </a:accent1>
      <a:accent2>
        <a:srgbClr val="ED9131"/>
      </a:accent2>
      <a:accent3>
        <a:srgbClr val="70AD47"/>
      </a:accent3>
      <a:accent4>
        <a:srgbClr val="FCC000"/>
      </a:accent4>
      <a:accent5>
        <a:srgbClr val="4472C4"/>
      </a:accent5>
      <a:accent6>
        <a:srgbClr val="A5A5A5"/>
      </a:accent6>
      <a:hlink>
        <a:srgbClr val="7F7F7F"/>
      </a:hlink>
      <a:folHlink>
        <a:srgbClr val="ABB0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91440" tIns="45720" rIns="91440" bIns="45720" rtlCol="0" anchor="ctr"/>
      <a:lstStyle>
        <a:defPPr algn="ctr">
          <a:defRPr sz="1400" b="1">
            <a:solidFill>
              <a:schemeClr val="bg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w="28575">
          <a:solidFill>
            <a:schemeClr val="tx2"/>
          </a:solidFill>
        </a:ln>
        <a:effectLst/>
      </a:spPr>
      <a:bodyPr/>
      <a:lstStyle/>
      <a:style>
        <a:lnRef idx="2">
          <a:schemeClr val="accent2"/>
        </a:lnRef>
        <a:fillRef idx="0">
          <a:schemeClr val="accent2"/>
        </a:fillRef>
        <a:effectRef idx="1">
          <a:schemeClr val="accent2"/>
        </a:effectRef>
        <a:fontRef idx="minor">
          <a:schemeClr val="tx1"/>
        </a:fontRef>
      </a:style>
    </a:lnDef>
    <a:txDef>
      <a:spPr>
        <a:noFill/>
      </a:spPr>
      <a:bodyPr wrap="square" lIns="0" tIns="0" rIns="0" bIns="0" rtlCol="0">
        <a:noAutofit/>
      </a:bodyPr>
      <a:lstStyle>
        <a:defPPr>
          <a:defRPr sz="140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PNC_CIB Presentation Template.potx" id="{98439BB5-8AD9-419A-A7B0-715DF594DAF4}" vid="{03BDC580-72BE-40DB-9498-32E0CA4A2EEB}"/>
    </a:ext>
  </a:extLst>
</a:theme>
</file>

<file path=ppt/theme/theme3.xml><?xml version="1.0" encoding="utf-8"?>
<a:theme xmlns:a="http://schemas.openxmlformats.org/drawingml/2006/main" name="Office Theme">
  <a:themeElements>
    <a:clrScheme name="PNC">
      <a:dk1>
        <a:srgbClr val="000000"/>
      </a:dk1>
      <a:lt1>
        <a:srgbClr val="FFFFFF"/>
      </a:lt1>
      <a:dk2>
        <a:srgbClr val="0069AA"/>
      </a:dk2>
      <a:lt2>
        <a:srgbClr val="DCF1F7"/>
      </a:lt2>
      <a:accent1>
        <a:srgbClr val="005288"/>
      </a:accent1>
      <a:accent2>
        <a:srgbClr val="F58025"/>
      </a:accent2>
      <a:accent3>
        <a:srgbClr val="D3D2C4"/>
      </a:accent3>
      <a:accent4>
        <a:srgbClr val="6DB33F"/>
      </a:accent4>
      <a:accent5>
        <a:srgbClr val="FBB03F"/>
      </a:accent5>
      <a:accent6>
        <a:srgbClr val="5B6E7B"/>
      </a:accent6>
      <a:hlink>
        <a:srgbClr val="005288"/>
      </a:hlink>
      <a:folHlink>
        <a:srgbClr val="ABB0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NC">
      <a:dk1>
        <a:srgbClr val="000000"/>
      </a:dk1>
      <a:lt1>
        <a:srgbClr val="FFFFFF"/>
      </a:lt1>
      <a:dk2>
        <a:srgbClr val="0069AA"/>
      </a:dk2>
      <a:lt2>
        <a:srgbClr val="DCF1F7"/>
      </a:lt2>
      <a:accent1>
        <a:srgbClr val="005288"/>
      </a:accent1>
      <a:accent2>
        <a:srgbClr val="F58025"/>
      </a:accent2>
      <a:accent3>
        <a:srgbClr val="D3D2C4"/>
      </a:accent3>
      <a:accent4>
        <a:srgbClr val="6DB33F"/>
      </a:accent4>
      <a:accent5>
        <a:srgbClr val="FBB03F"/>
      </a:accent5>
      <a:accent6>
        <a:srgbClr val="5B6E7B"/>
      </a:accent6>
      <a:hlink>
        <a:srgbClr val="005288"/>
      </a:hlink>
      <a:folHlink>
        <a:srgbClr val="ABB0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7B09124BFBA4438DDF4D2394F0F407" ma:contentTypeVersion="16" ma:contentTypeDescription="Create a new document." ma:contentTypeScope="" ma:versionID="d3f994ec67cd45d0fa63191cbff21906">
  <xsd:schema xmlns:xsd="http://www.w3.org/2001/XMLSchema" xmlns:xs="http://www.w3.org/2001/XMLSchema" xmlns:p="http://schemas.microsoft.com/office/2006/metadata/properties" xmlns:ns2="3cb667e2-bf4d-4327-8d2e-417cd0e8d8a7" xmlns:ns3="cf4c8a20-f8d4-44ac-8d9b-c3566b6221d4" targetNamespace="http://schemas.microsoft.com/office/2006/metadata/properties" ma:root="true" ma:fieldsID="1c999ff3e9f70d9c454b7727980086c6" ns2:_="" ns3:_="">
    <xsd:import namespace="3cb667e2-bf4d-4327-8d2e-417cd0e8d8a7"/>
    <xsd:import namespace="cf4c8a20-f8d4-44ac-8d9b-c3566b622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67e2-bf4d-4327-8d2e-417cd0e8d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c280ed-8012-439d-9a30-1f0a388a47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4c8a20-f8d4-44ac-8d9b-c3566b622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8271de-1027-4999-9d8f-518043e53fbd}" ma:internalName="TaxCatchAll" ma:showField="CatchAllData" ma:web="cf4c8a20-f8d4-44ac-8d9b-c3566b622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b667e2-bf4d-4327-8d2e-417cd0e8d8a7">
      <Terms xmlns="http://schemas.microsoft.com/office/infopath/2007/PartnerControls"/>
    </lcf76f155ced4ddcb4097134ff3c332f>
    <TaxCatchAll xmlns="cf4c8a20-f8d4-44ac-8d9b-c3566b6221d4" xsi:nil="true"/>
  </documentManagement>
</p:properties>
</file>

<file path=customXml/itemProps1.xml><?xml version="1.0" encoding="utf-8"?>
<ds:datastoreItem xmlns:ds="http://schemas.openxmlformats.org/officeDocument/2006/customXml" ds:itemID="{983AFDF6-DDC8-49F4-8786-8FF02A223E5E}"/>
</file>

<file path=customXml/itemProps2.xml><?xml version="1.0" encoding="utf-8"?>
<ds:datastoreItem xmlns:ds="http://schemas.openxmlformats.org/officeDocument/2006/customXml" ds:itemID="{79C150BF-3435-4EB6-A9BC-3DC67E731134}"/>
</file>

<file path=customXml/itemProps3.xml><?xml version="1.0" encoding="utf-8"?>
<ds:datastoreItem xmlns:ds="http://schemas.openxmlformats.org/officeDocument/2006/customXml" ds:itemID="{FF84F02B-B0C5-41E8-805E-05990BD0923E}"/>
</file>

<file path=docProps/app.xml><?xml version="1.0" encoding="utf-8"?>
<Properties xmlns="http://schemas.openxmlformats.org/officeDocument/2006/extended-properties" xmlns:vt="http://schemas.openxmlformats.org/officeDocument/2006/docPropsVTypes">
  <Template>blank</Template>
  <TotalTime>64324</TotalTime>
  <Words>994</Words>
  <Application>Microsoft Office PowerPoint</Application>
  <PresentationFormat>On-screen Show (4:3)</PresentationFormat>
  <Paragraphs>222</Paragraphs>
  <Slides>34</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Symbol</vt:lpstr>
      <vt:lpstr>WingDings</vt:lpstr>
      <vt:lpstr>WingDings</vt:lpstr>
      <vt:lpstr>PNC 4x3</vt:lpstr>
      <vt:lpstr>PNC Agenda</vt:lpstr>
      <vt:lpstr>Economic Outlook</vt:lpstr>
      <vt:lpstr>Small Businesses Were Feeling Optimistic in the Fall…</vt:lpstr>
      <vt:lpstr>…But Interest Rates Are Increasing Across the Board…</vt:lpstr>
      <vt:lpstr>…And Investors Are Nervous</vt:lpstr>
      <vt:lpstr>The Global Economy Is in Trouble</vt:lpstr>
      <vt:lpstr>Stimulus of About One-Quarter of GDP</vt:lpstr>
      <vt:lpstr>Employment Has Fully Recovered From the Pandemic</vt:lpstr>
      <vt:lpstr>Economic Activity Now Above Pre-Pandemic Peak…</vt:lpstr>
      <vt:lpstr>…But That Obscures Big Shifts in Activity</vt:lpstr>
      <vt:lpstr>Global Supply Chain Pressures Elevated, But Lower</vt:lpstr>
      <vt:lpstr>Acceleration in Core Services Inflation Is a Big Concern</vt:lpstr>
      <vt:lpstr>Fed Is Shrinking Its Balance Sheet…</vt:lpstr>
      <vt:lpstr>…And the Big Jump in Mortgage Rates Is Already Weighing on the Housing Market</vt:lpstr>
      <vt:lpstr>Yield Curve Has Inverted</vt:lpstr>
      <vt:lpstr>Accumulated Savings and Great Balance Sheets Will Limit Hit to Consumer Spending</vt:lpstr>
      <vt:lpstr>Structurally Tighter Labor Market Will Limit Layoffs, Especially in Vermont</vt:lpstr>
      <vt:lpstr>The Housing Market Has Been Undersupplied for Years</vt:lpstr>
      <vt:lpstr>Credit Quality Is in Great Shape…</vt:lpstr>
      <vt:lpstr>…And Banks Are Well Capitalized</vt:lpstr>
      <vt:lpstr>Most Likely Outcome Is Mild Recession in 2023</vt:lpstr>
      <vt:lpstr>Housing, Business Investment Will Lead the Recession</vt:lpstr>
      <vt:lpstr>Inflation Will Settle Down</vt:lpstr>
      <vt:lpstr>What I’m Pretty Sure About</vt:lpstr>
      <vt:lpstr>Open Questions</vt:lpstr>
      <vt:lpstr>Solid Conditions in Early 2020…</vt:lpstr>
      <vt:lpstr>…And Then Things Were Bad All Over…</vt:lpstr>
      <vt:lpstr>…But Expansion in Most of the Country Now</vt:lpstr>
      <vt:lpstr>Q&amp;A</vt:lpstr>
      <vt:lpstr>                                      </vt:lpstr>
      <vt:lpstr>Business Debt Is High, But Manageable</vt:lpstr>
      <vt:lpstr>Low Inventories Will Support Near-Term Growth</vt:lpstr>
      <vt:lpstr>The Eurozone Is Heavily Dependent on Imported Energy…</vt:lpstr>
      <vt:lpstr>…And Is a Big Part of the Global Economy</vt:lpstr>
      <vt:lpstr>Two Ways of Thinking About Federal Debt; One Is a Lot More Sanguine Than the Other</vt:lpstr>
    </vt:vector>
  </TitlesOfParts>
  <Company>PNC Bank</Company>
  <LinksUpToDate>false</LinksUpToDate>
  <SharedDoc>false</SharedDoc>
  <HyperlinkBase>www.pnc.com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Abruzzo, Mark A</dc:creator>
  <dc:description>PowerPoint Template Design By:
TLC Creative Services, Inc.
www.tlccreative.com</dc:description>
  <cp:lastModifiedBy>Hazel Brewster</cp:lastModifiedBy>
  <cp:revision>1301</cp:revision>
  <cp:lastPrinted>2022-11-10T13:50:05Z</cp:lastPrinted>
  <dcterms:created xsi:type="dcterms:W3CDTF">2020-01-07T14:23:51Z</dcterms:created>
  <dcterms:modified xsi:type="dcterms:W3CDTF">2023-01-29T01:52:58Z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ea8ce42-0a38-4038-af78-0463c9adb574_Enabled">
    <vt:lpwstr>true</vt:lpwstr>
  </property>
  <property fmtid="{D5CDD505-2E9C-101B-9397-08002B2CF9AE}" pid="3" name="MSIP_Label_cea8ce42-0a38-4038-af78-0463c9adb574_SetDate">
    <vt:lpwstr>2020-10-12T14:35:10Z</vt:lpwstr>
  </property>
  <property fmtid="{D5CDD505-2E9C-101B-9397-08002B2CF9AE}" pid="4" name="MSIP_Label_cea8ce42-0a38-4038-af78-0463c9adb574_Method">
    <vt:lpwstr>Standard</vt:lpwstr>
  </property>
  <property fmtid="{D5CDD505-2E9C-101B-9397-08002B2CF9AE}" pid="5" name="MSIP_Label_cea8ce42-0a38-4038-af78-0463c9adb574_Name">
    <vt:lpwstr>cea8ce42-0a38-4038-af78-0463c9adb574</vt:lpwstr>
  </property>
  <property fmtid="{D5CDD505-2E9C-101B-9397-08002B2CF9AE}" pid="6" name="MSIP_Label_cea8ce42-0a38-4038-af78-0463c9adb574_SiteId">
    <vt:lpwstr>5d25c963-07db-4627-9db3-720b2ff89865</vt:lpwstr>
  </property>
  <property fmtid="{D5CDD505-2E9C-101B-9397-08002B2CF9AE}" pid="7" name="MSIP_Label_cea8ce42-0a38-4038-af78-0463c9adb574_ActionId">
    <vt:lpwstr>71b155ae-ea14-4b57-9833-09f6649c201f</vt:lpwstr>
  </property>
  <property fmtid="{D5CDD505-2E9C-101B-9397-08002B2CF9AE}" pid="8" name="MSIP_Label_cea8ce42-0a38-4038-af78-0463c9adb574_ContentBits">
    <vt:lpwstr>0</vt:lpwstr>
  </property>
  <property fmtid="{D5CDD505-2E9C-101B-9397-08002B2CF9AE}" pid="9" name="ContentTypeId">
    <vt:lpwstr>0x010100A37B09124BFBA4438DDF4D2394F0F407</vt:lpwstr>
  </property>
</Properties>
</file>